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customXml/itemProps2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65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8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86410" autoAdjust="0"/>
  </p:normalViewPr>
  <p:slideViewPr>
    <p:cSldViewPr>
      <p:cViewPr>
        <p:scale>
          <a:sx n="70" d="100"/>
          <a:sy n="70" d="100"/>
        </p:scale>
        <p:origin x="384" y="234"/>
      </p:cViewPr>
      <p:guideLst>
        <p:guide orient="horz" pos="2448"/>
        <p:guide pos="8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125F1F0-6DA2-48C9-BC60-84AAECA7D39D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9D6BE87-5075-4417-8404-3796089BE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43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FD968149-7055-4F87-B5D6-153ED7E6F1B1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9468ACE-5ADC-4E2B-A3D5-467BBE3DD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1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0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13" name="Rectangle 17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 smtClean="0"/>
              <a:t>Click to edit Master subtitle style</a:t>
            </a:r>
            <a:endParaRPr lang="en-US"/>
          </a:p>
        </p:txBody>
      </p:sp>
      <p:sp>
        <p:nvSpPr>
          <p:cNvPr id="30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EB69-8C43-4C3A-BA48-A60F845C9FC5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27" name="Rectangl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4" name="Rectangle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16" name="Rectangle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" name="Rectangle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6" name="Rectangl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21" name="Rectangle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0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30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7" name="Rectangl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4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21" name="Rectangle 3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E057EB69-8C43-4C3A-BA48-A60F845C9FC5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26" name="Rectangle 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rtl="0" eaLnBrk="1" latinLnBrk="0" hangingPunct="1">
        <a:spcBef>
          <a:spcPct val="0"/>
        </a:spcBef>
        <a:buNone/>
        <a:defRPr sz="4400">
          <a:solidFill>
            <a:schemeClr val="tx2"/>
          </a:solidFill>
          <a:effectLst>
            <a:innerShdw blurRad="50800" dist="50800" dir="18900000">
              <a:srgbClr val="000000">
                <a:alpha val="50000"/>
              </a:srgbClr>
            </a:inn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130425"/>
            <a:ext cx="88392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Natural Gardening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Working in harmony with </a:t>
            </a:r>
            <a:b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the world around you</a:t>
            </a:r>
            <a:endParaRPr lang="en-US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5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600" dirty="0" smtClean="0">
                <a:solidFill>
                  <a:schemeClr val="accent6">
                    <a:lumMod val="50000"/>
                  </a:schemeClr>
                </a:solidFill>
              </a:rPr>
              <a:t>Criteria</a:t>
            </a:r>
            <a:endParaRPr lang="en-US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Encourages diversity</a:t>
            </a:r>
          </a:p>
          <a:p>
            <a:r>
              <a:rPr lang="en-US" dirty="0" smtClean="0"/>
              <a:t>Attracts pollinators</a:t>
            </a:r>
          </a:p>
          <a:p>
            <a:r>
              <a:rPr lang="en-US" smtClean="0"/>
              <a:t>Attracts </a:t>
            </a:r>
            <a:r>
              <a:rPr lang="en-US" dirty="0" smtClean="0"/>
              <a:t>birds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Appropriate to land</a:t>
            </a:r>
          </a:p>
          <a:p>
            <a:r>
              <a:rPr lang="en-US" dirty="0" smtClean="0"/>
              <a:t>Appropriate to climate</a:t>
            </a:r>
          </a:p>
          <a:p>
            <a:r>
              <a:rPr lang="en-US" dirty="0" smtClean="0"/>
              <a:t>Sustainable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Garden Residents</a:t>
            </a:r>
            <a:endParaRPr lang="en-US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Picture 12" descr="02_Picture4.jpg"/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961" t="1665" r="3922" b="6089"/>
          <a:stretch>
            <a:fillRect/>
          </a:stretch>
        </p:blipFill>
        <p:spPr>
          <a:xfrm>
            <a:off x="1412801" y="1524000"/>
            <a:ext cx="3200400" cy="22860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2" name="Content Placeholder 11" descr="02_Pictue3.jpg"/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9434"/>
          <a:stretch>
            <a:fillRect/>
          </a:stretch>
        </p:blipFill>
        <p:spPr>
          <a:xfrm>
            <a:off x="3221000" y="27432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1" name="Content Placeholder 10" descr="02_Picture2.jpg"/>
          <p:cNvPicPr>
            <a:picLocks noGrp="1"/>
          </p:cNvPicPr>
          <p:nvPr>
            <p:ph sz="half" idx="1"/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061" b="8209"/>
          <a:stretch>
            <a:fillRect/>
          </a:stretch>
        </p:blipFill>
        <p:spPr>
          <a:xfrm>
            <a:off x="5029200" y="39624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2087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trium">
  <a:themeElements>
    <a:clrScheme name="Atriu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Atrium">
      <a:maj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ajorFont>
      <a:min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inorFont>
    </a:fontScheme>
    <a:fmtScheme name="Atrium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5000"/>
                <a:satMod val="150000"/>
              </a:schemeClr>
              <a:schemeClr val="phClr">
                <a:tint val="30000"/>
              </a:schemeClr>
            </a:duotone>
          </a:blip>
          <a:tile tx="0" ty="0" sx="75000" sy="75000" flip="none" algn="ctr"/>
        </a:blipFill>
        <a:blipFill>
          <a:blip xmlns:r="http://schemas.openxmlformats.org/officeDocument/2006/relationships" r:embed="rId1">
            <a:duotone>
              <a:schemeClr val="phClr">
                <a:tint val="90000"/>
                <a:shade val="50000"/>
              </a:schemeClr>
              <a:schemeClr val="phClr">
                <a:shade val="90000"/>
                <a:satMod val="150000"/>
              </a:schemeClr>
            </a:duotone>
          </a:blip>
          <a:tile tx="0" ty="0" sx="75000" sy="75000" flip="none" algn="ctr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</a:effectStyle>
        <a:effectStyle>
          <a:effectLst>
            <a:glow rad="50800">
              <a:schemeClr val="phClr">
                <a:tint val="95000"/>
                <a:alpha val="96078"/>
                <a:satMod val="110000"/>
              </a:schemeClr>
            </a:glo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20000"/>
              </a:schemeClr>
            </a:contourClr>
          </a:sp3d>
        </a:effectStyle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7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15000"/>
              </a:schemeClr>
            </a:gs>
            <a:gs pos="25000">
              <a:schemeClr val="phClr">
                <a:tint val="70000"/>
                <a:satMod val="225000"/>
              </a:schemeClr>
            </a:gs>
            <a:gs pos="100000">
              <a:schemeClr val="phClr">
                <a:shade val="73000"/>
                <a:satMod val="250000"/>
              </a:schemeClr>
            </a:gs>
          </a:gsLst>
          <a:path path="circle">
            <a:fillToRect l="50000" t="50000" r="110000" b="110000"/>
          </a:path>
        </a:gradFill>
        <a:blipFill>
          <a:blip xmlns:r="http://schemas.openxmlformats.org/officeDocument/2006/relationships" r:embed="rId2">
            <a:duotone>
              <a:schemeClr val="phClr">
                <a:shade val="40000"/>
                <a:satMod val="110000"/>
              </a:schemeClr>
              <a:schemeClr val="phClr">
                <a:tint val="60000"/>
                <a:satMod val="225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alGardeningB" id="{892277E3-2E7A-4640-BD3B-102C523DEF5C}" vid="{FDA87D13-A679-4ED7-93F4-40FCF93A6EF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1F9B7B5563E546BDCC4FF750137663" ma:contentTypeVersion="3" ma:contentTypeDescription="Create a new document." ma:contentTypeScope="" ma:versionID="97a9d11f39ef692acaa44798f81713e9">
  <xsd:schema xmlns:xsd="http://www.w3.org/2001/XMLSchema" xmlns:xs="http://www.w3.org/2001/XMLSchema" xmlns:p="http://schemas.microsoft.com/office/2006/metadata/properties" xmlns:ns2="26fae966-843c-4d4f-81a0-161e61761eff" targetNamespace="http://schemas.microsoft.com/office/2006/metadata/properties" ma:root="true" ma:fieldsID="d7a63135b84176e1140ea05e2499b8df" ns2:_="">
    <xsd:import namespace="26fae966-843c-4d4f-81a0-161e61761ef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fae966-843c-4d4f-81a0-161e61761ef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2" nillable="true" ma:displayName="Sharing Hint Hash" ma:internalName="SharingHintHash" ma:readOnly="true">
      <xsd:simpleType>
        <xsd:restriction base="dms:Text"/>
      </xsd:simple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26F3870-D93C-4BF1-9DB0-0A64ADEF709F}"/>
</file>

<file path=customXml/itemProps2.xml><?xml version="1.0" encoding="utf-8"?>
<ds:datastoreItem xmlns:ds="http://schemas.openxmlformats.org/officeDocument/2006/customXml" ds:itemID="{76F042CC-CF37-4801-991D-A45572560580}"/>
</file>

<file path=customXml/itemProps3.xml><?xml version="1.0" encoding="utf-8"?>
<ds:datastoreItem xmlns:ds="http://schemas.openxmlformats.org/officeDocument/2006/customXml" ds:itemID="{7C593919-C895-41B7-BC53-C0109A505FE5}"/>
</file>

<file path=customXml/itemProps4.xml><?xml version="1.0" encoding="utf-8"?>
<ds:datastoreItem xmlns:ds="http://schemas.openxmlformats.org/officeDocument/2006/customXml" ds:itemID="{8DAAE4F9-2C86-49D4-BE02-37104941EAC4}"/>
</file>

<file path=docProps/app.xml><?xml version="1.0" encoding="utf-8"?>
<Properties xmlns="http://schemas.openxmlformats.org/officeDocument/2006/extended-properties" xmlns:vt="http://schemas.openxmlformats.org/officeDocument/2006/docPropsVTypes">
  <Template>NaturalGardenA</Template>
  <TotalTime>0</TotalTime>
  <Words>22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Calibri</vt:lpstr>
      <vt:lpstr>Rockwell</vt:lpstr>
      <vt:lpstr>1_Atrium</vt:lpstr>
      <vt:lpstr>Natural Gardening</vt:lpstr>
      <vt:lpstr>Criteria</vt:lpstr>
      <vt:lpstr>Garden Residents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Joyce Cox</dc:creator>
  <cp:lastModifiedBy>Joyce Cox</cp:lastModifiedBy>
  <cp:revision>1</cp:revision>
  <dcterms:created xsi:type="dcterms:W3CDTF">2012-11-22T19:39:13Z</dcterms:created>
  <dcterms:modified xsi:type="dcterms:W3CDTF">2012-11-22T19:39:46Z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0x0101008826216A0906B04E89BB89C1075B88C4</vt:lpwstr>
  </property>
  <property fmtid="{D5CDD505-2E9C-101B-9397-08002B2CF9AE}" pid="3" name="_dlc_DocIdItemGuid">
    <vt:lpwstr>a790cda3-f9d4-4e00-9799-2d7ba83bb611</vt:lpwstr>
  </property>
</Properties>
</file>