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5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8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533" autoAdjust="0"/>
  </p:normalViewPr>
  <p:slideViewPr>
    <p:cSldViewPr>
      <p:cViewPr>
        <p:scale>
          <a:sx n="70" d="100"/>
          <a:sy n="70" d="100"/>
        </p:scale>
        <p:origin x="384" y="234"/>
      </p:cViewPr>
      <p:guideLst>
        <p:guide orient="horz" pos="2448"/>
        <p:guide pos="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/>
          </a:p>
        </p:txBody>
      </p:sp>
      <p:sp>
        <p:nvSpPr>
          <p:cNvPr id="30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27" name="Rectangl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1" latinLnBrk="0" hangingPunct="1">
        <a:spcBef>
          <a:spcPct val="0"/>
        </a:spcBef>
        <a:buNone/>
        <a:defRPr sz="4400">
          <a:solidFill>
            <a:schemeClr val="tx2"/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8392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Natural Gardening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Working in harmony with </a:t>
            </a:r>
            <a:b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the world around you</a:t>
            </a:r>
            <a:endParaRPr 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5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Criteria</a:t>
            </a:r>
            <a:endParaRPr lang="en-US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Encourages diversity</a:t>
            </a:r>
          </a:p>
          <a:p>
            <a:r>
              <a:rPr lang="en-US" dirty="0" smtClean="0"/>
              <a:t>Attracts pollinators</a:t>
            </a:r>
          </a:p>
          <a:p>
            <a:r>
              <a:rPr lang="en-US" dirty="0" smtClean="0"/>
              <a:t>Attracts birds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Appropriate to land</a:t>
            </a:r>
          </a:p>
          <a:p>
            <a:r>
              <a:rPr lang="en-US" dirty="0" smtClean="0"/>
              <a:t>Appropriate to climate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Garden Residents</a:t>
            </a:r>
            <a:endParaRPr lang="en-US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 descr="02_Picture4.jpg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1412801" y="15240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3221000" y="27432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5029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087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Atrium">
      <a:maj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ajorFont>
      <a:min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GardeningC" id="{29062351-B991-40E6-8447-606766D49908}" vid="{40DBE87D-DE70-4CCF-BD3C-0EA8BF95C0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1F9B7B5563E546BDCC4FF750137663" ma:contentTypeVersion="3" ma:contentTypeDescription="Create a new document." ma:contentTypeScope="" ma:versionID="97a9d11f39ef692acaa44798f81713e9">
  <xsd:schema xmlns:xsd="http://www.w3.org/2001/XMLSchema" xmlns:xs="http://www.w3.org/2001/XMLSchema" xmlns:p="http://schemas.microsoft.com/office/2006/metadata/properties" xmlns:ns2="26fae966-843c-4d4f-81a0-161e61761eff" targetNamespace="http://schemas.microsoft.com/office/2006/metadata/properties" ma:root="true" ma:fieldsID="d7a63135b84176e1140ea05e2499b8df" ns2:_="">
    <xsd:import namespace="26fae966-843c-4d4f-81a0-161e61761ef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ae966-843c-4d4f-81a0-161e61761ef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8EB272-5220-43B4-B7E8-4DF4D431C875}"/>
</file>

<file path=customXml/itemProps2.xml><?xml version="1.0" encoding="utf-8"?>
<ds:datastoreItem xmlns:ds="http://schemas.openxmlformats.org/officeDocument/2006/customXml" ds:itemID="{76F042CC-CF37-4801-991D-A45572560580}"/>
</file>

<file path=customXml/itemProps3.xml><?xml version="1.0" encoding="utf-8"?>
<ds:datastoreItem xmlns:ds="http://schemas.openxmlformats.org/officeDocument/2006/customXml" ds:itemID="{7C593919-C895-41B7-BC53-C0109A505FE5}"/>
</file>

<file path=customXml/itemProps4.xml><?xml version="1.0" encoding="utf-8"?>
<ds:datastoreItem xmlns:ds="http://schemas.openxmlformats.org/officeDocument/2006/customXml" ds:itemID="{9B639542-901D-4531-B2ED-D3C3687F9CAD}"/>
</file>

<file path=docProps/app.xml><?xml version="1.0" encoding="utf-8"?>
<Properties xmlns="http://schemas.openxmlformats.org/officeDocument/2006/extended-properties" xmlns:vt="http://schemas.openxmlformats.org/officeDocument/2006/docPropsVTypes">
  <Template>NaturalGardenB</Template>
  <TotalTime>0</TotalTime>
  <Words>22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Rockwell</vt:lpstr>
      <vt:lpstr>1_Atrium</vt:lpstr>
      <vt:lpstr>Natural Gardening</vt:lpstr>
      <vt:lpstr>Criteria</vt:lpstr>
      <vt:lpstr>Garden Residents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Joyce Cox</dc:creator>
  <cp:lastModifiedBy>Joyce Cox</cp:lastModifiedBy>
  <cp:revision>1</cp:revision>
  <dcterms:created xsi:type="dcterms:W3CDTF">2012-11-22T19:41:23Z</dcterms:created>
  <dcterms:modified xsi:type="dcterms:W3CDTF">2012-11-22T19:41:51Z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1e26c7d5-813a-474e-9479-310d19cd653a</vt:lpwstr>
  </property>
</Properties>
</file>