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826DA-7807-4CAB-92CB-331194201813}"/>
</file>

<file path=customXml/itemProps2.xml><?xml version="1.0" encoding="utf-8"?>
<ds:datastoreItem xmlns:ds="http://schemas.openxmlformats.org/officeDocument/2006/customXml" ds:itemID="{BD9AE98D-3909-4D25-B2AA-5639B737D53C}"/>
</file>

<file path=customXml/itemProps3.xml><?xml version="1.0" encoding="utf-8"?>
<ds:datastoreItem xmlns:ds="http://schemas.openxmlformats.org/officeDocument/2006/customXml" ds:itemID="{60863EA2-E621-4BF3-ADEC-66D0F6D77ECE}"/>
</file>

<file path=customXml/itemProps4.xml><?xml version="1.0" encoding="utf-8"?>
<ds:datastoreItem xmlns:ds="http://schemas.openxmlformats.org/officeDocument/2006/customXml" ds:itemID="{D5C1A930-9D3F-4DE8-9795-671B2049B69B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</TotalTime>
  <Words>0</Words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2012-11-04T20:26:29Z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36ece7bd-e287-4e25-941d-77eac1fee16f</vt:lpwstr>
  </property>
</Properties>
</file>