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4"/>
  </p:sldMasterIdLst>
  <p:sldIdLst>
    <p:sldId id="256" r:id="rId5"/>
    <p:sldId id="264" r:id="rId6"/>
    <p:sldId id="263" r:id="rId7"/>
    <p:sldId id="262" r:id="rId8"/>
    <p:sldId id="261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495" autoAdjust="0"/>
    <p:restoredTop sz="94660"/>
  </p:normalViewPr>
  <p:slideViewPr>
    <p:cSldViewPr>
      <p:cViewPr varScale="1">
        <p:scale>
          <a:sx n="53" d="100"/>
          <a:sy n="53" d="100"/>
        </p:scale>
        <p:origin x="810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6726063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787" y="4243845"/>
            <a:ext cx="2307831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6726064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6833787" y="2590078"/>
            <a:ext cx="2307832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0242" y="2733709"/>
            <a:ext cx="6069268" cy="1373070"/>
          </a:xfrm>
        </p:spPr>
        <p:txBody>
          <a:bodyPr anchor="b">
            <a:noAutofit/>
          </a:bodyPr>
          <a:lstStyle>
            <a:lvl1pPr algn="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0241" y="4394040"/>
            <a:ext cx="6108101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55655" y="5936188"/>
            <a:ext cx="2057400" cy="365125"/>
          </a:xfrm>
        </p:spPr>
        <p:txBody>
          <a:bodyPr/>
          <a:lstStyle/>
          <a:p>
            <a:fld id="{A7F4E499-A6D6-454F-B806-A2CE1FE2F561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401" y="5936189"/>
            <a:ext cx="402166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399" y="2750337"/>
            <a:ext cx="1370293" cy="1356442"/>
          </a:xfrm>
        </p:spPr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707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4" name="Picture 23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5" name="Picture 24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3" y="4711617"/>
            <a:ext cx="6894770" cy="544482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31639" y="609598"/>
            <a:ext cx="6896534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1" y="5256098"/>
            <a:ext cx="6894772" cy="54781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11310"/>
            <a:ext cx="1149836" cy="1090789"/>
          </a:xfrm>
        </p:spPr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540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2" name="Picture 21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3" name="Picture 22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4" name="Rectangle 23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255" y="609597"/>
            <a:ext cx="6896534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4710340"/>
            <a:ext cx="6889151" cy="1101764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11616"/>
            <a:ext cx="1149836" cy="1090789"/>
          </a:xfrm>
        </p:spPr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0059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30" name="Picture 29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1" name="Picture 30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2" name="Rectangle 31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921" y="616983"/>
            <a:ext cx="642514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989438" y="3660763"/>
            <a:ext cx="5987731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4710340"/>
            <a:ext cx="6903919" cy="110176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09926"/>
            <a:ext cx="1149836" cy="1090789"/>
          </a:xfrm>
        </p:spPr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270932" y="748116"/>
            <a:ext cx="5334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967191" y="2998573"/>
            <a:ext cx="457200" cy="5847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162995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3" name="Picture 22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4" name="Picture 23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5" name="Rectangle 24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8" y="4710340"/>
            <a:ext cx="6896534" cy="58981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9" y="5300150"/>
            <a:ext cx="6896534" cy="51195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09926"/>
            <a:ext cx="1149836" cy="1090789"/>
          </a:xfrm>
        </p:spPr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5817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4" name="Picture 23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5" name="Picture 24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32629" y="2329489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39777" y="3015290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78413" y="2336873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2879710" y="3007906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226136" y="2336873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233520" y="3007905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1143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35" name="Picture 34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6" name="Picture 35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7" name="Rectangle 36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8" name="Rectangle 37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32391" y="4297503"/>
            <a:ext cx="21922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32391" y="2336873"/>
            <a:ext cx="2192257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32391" y="4873765"/>
            <a:ext cx="219225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70497" y="4297503"/>
            <a:ext cx="221507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870497" y="2336873"/>
            <a:ext cx="221507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2869483" y="4873764"/>
            <a:ext cx="2218004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231028" y="4297503"/>
            <a:ext cx="219433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231027" y="2336873"/>
            <a:ext cx="2194333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230934" y="4873762"/>
            <a:ext cx="2197239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2686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7" name="Picture 16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8" name="Picture 17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19" name="Rectangle 18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19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5061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 rot="5400000">
            <a:off x="4575305" y="2747178"/>
            <a:ext cx="6862555" cy="1368199"/>
            <a:chOff x="2281445" y="609600"/>
            <a:chExt cx="6862555" cy="1368199"/>
          </a:xfrm>
        </p:grpSpPr>
        <p:sp>
          <p:nvSpPr>
            <p:cNvPr id="12" name="Rectangle 11"/>
            <p:cNvSpPr/>
            <p:nvPr/>
          </p:nvSpPr>
          <p:spPr>
            <a:xfrm>
              <a:off x="2281445" y="609601"/>
              <a:ext cx="5285695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7710769" y="609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64798" y="609597"/>
            <a:ext cx="1069602" cy="446193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241" y="609598"/>
            <a:ext cx="6576359" cy="532658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029144" y="5936188"/>
            <a:ext cx="2057400" cy="365125"/>
          </a:xfrm>
        </p:spPr>
        <p:txBody>
          <a:bodyPr/>
          <a:lstStyle/>
          <a:p>
            <a:fld id="{A7F4E499-A6D6-454F-B806-A2CE1FE2F561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0241" y="5936189"/>
            <a:ext cx="4518959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31152" y="5432500"/>
            <a:ext cx="1149636" cy="1273100"/>
          </a:xfrm>
        </p:spPr>
        <p:txBody>
          <a:bodyPr anchor="t"/>
          <a:lstStyle>
            <a:lvl1pPr algn="ctr">
              <a:defRPr/>
            </a:lvl1pPr>
          </a:lstStyle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609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8" name="Picture 2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9" name="Picture 2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0" name="Rectangle 29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Rectangle 3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3821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2728432"/>
            <a:ext cx="9161969" cy="1677035"/>
            <a:chOff x="0" y="2895600"/>
            <a:chExt cx="9161969" cy="1677035"/>
          </a:xfrm>
        </p:grpSpPr>
        <p:pic>
          <p:nvPicPr>
            <p:cNvPr id="19" name="Picture 18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0" name="Picture 19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1" name="Rectangle 20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1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2869895"/>
            <a:ext cx="688915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1639" y="4232172"/>
            <a:ext cx="688915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65810" y="5936188"/>
            <a:ext cx="2057400" cy="365125"/>
          </a:xfrm>
        </p:spPr>
        <p:txBody>
          <a:bodyPr/>
          <a:lstStyle/>
          <a:p>
            <a:fld id="{A7F4E499-A6D6-454F-B806-A2CE1FE2F561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400" y="5936189"/>
            <a:ext cx="483467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56438" y="2869896"/>
            <a:ext cx="1149836" cy="1090789"/>
          </a:xfrm>
        </p:spPr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66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53228"/>
            <a:ext cx="6887390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2336873"/>
            <a:ext cx="3357899" cy="359931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61128" y="2336873"/>
            <a:ext cx="3359661" cy="359931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051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9" name="Picture 28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0" name="Picture 29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1" name="Rectangle 30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Rectangle 31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30"/>
            <a:ext cx="6896534" cy="10809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0988" y="2336874"/>
            <a:ext cx="3145080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1638" y="3030009"/>
            <a:ext cx="3367045" cy="290617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82646" y="2336873"/>
            <a:ext cx="3145527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061129" y="3030009"/>
            <a:ext cx="3367044" cy="290617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686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6" name="Picture 15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7" name="Picture 16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023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HD-ShadowShort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71"/>
          <a:stretch/>
        </p:blipFill>
        <p:spPr>
          <a:xfrm>
            <a:off x="7717217" y="1973262"/>
            <a:ext cx="1444752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7710769" y="609600"/>
            <a:ext cx="1433231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7913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7"/>
            <a:ext cx="6896534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14385" y="2336874"/>
            <a:ext cx="3913788" cy="359931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1" y="2336873"/>
            <a:ext cx="2796240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030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10956" y="2336874"/>
            <a:ext cx="3917217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2336874"/>
            <a:ext cx="2798487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4E499-A6D6-454F-B806-A2CE1FE2F561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791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James\Desktop\msft\Berlin\build Assets\hashOverlaySD-FullResolve.png"/>
          <p:cNvPicPr>
            <a:picLocks noChangeAspect="1" noChangeArrowheads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2336873"/>
            <a:ext cx="6887389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67881" y="593618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F4E499-A6D6-454F-B806-A2CE1FE2F561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5936189"/>
            <a:ext cx="48346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48600" y="753228"/>
            <a:ext cx="1157674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C057C-2049-4FA2-974F-533D2B7D85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0227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Floral Concepts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Flowers in nature and arrangements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69648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Delicate night-blooming beauties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93830">
            <a:off x="1994765" y="1973299"/>
            <a:ext cx="5486400" cy="41148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0473546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1" y="1918765"/>
            <a:ext cx="7391399" cy="49178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 anchor="t" anchorCtr="0"/>
          <a:lstStyle/>
          <a:p>
            <a:r>
              <a:rPr lang="en-US" dirty="0" smtClean="0"/>
              <a:t>Towering, f</a:t>
            </a:r>
            <a:r>
              <a:rPr lang="en-US" dirty="0" smtClean="0"/>
              <a:t>lowering trees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97015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Inspiring </a:t>
            </a:r>
            <a:br>
              <a:rPr lang="en-US" dirty="0" smtClean="0"/>
            </a:br>
            <a:r>
              <a:rPr lang="en-US" dirty="0" smtClean="0"/>
              <a:t>a</a:t>
            </a:r>
            <a:r>
              <a:rPr lang="en-US" dirty="0" smtClean="0"/>
              <a:t>rrangements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639" y="2362199"/>
            <a:ext cx="4802361" cy="36854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1537799"/>
            <a:ext cx="2895600" cy="49794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614808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Miniature beauties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216477"/>
            <a:ext cx="4572000" cy="2585084"/>
          </a:xfrm>
        </p:spPr>
      </p:pic>
      <p:pic>
        <p:nvPicPr>
          <p:cNvPr id="13" name="Content Placeholder 12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2216477"/>
            <a:ext cx="3428104" cy="4572000"/>
          </a:xfrm>
        </p:spPr>
      </p:pic>
    </p:spTree>
    <p:extLst>
      <p:ext uri="{BB962C8B-B14F-4D97-AF65-F5344CB8AC3E}">
        <p14:creationId xmlns:p14="http://schemas.microsoft.com/office/powerpoint/2010/main" val="1999750422"/>
      </p:ext>
    </p:extLst>
  </p:cSld>
  <p:clrMapOvr>
    <a:masterClrMapping/>
  </p:clrMapOvr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6A9C41"/>
      </a:dk2>
      <a:lt2>
        <a:srgbClr val="E7E6E6"/>
      </a:lt2>
      <a:accent1>
        <a:srgbClr val="A7D535"/>
      </a:accent1>
      <a:accent2>
        <a:srgbClr val="EACA4F"/>
      </a:accent2>
      <a:accent3>
        <a:srgbClr val="FD9850"/>
      </a:accent3>
      <a:accent4>
        <a:srgbClr val="F46442"/>
      </a:accent4>
      <a:accent5>
        <a:srgbClr val="54D289"/>
      </a:accent5>
      <a:accent6>
        <a:srgbClr val="6AD8CB"/>
      </a:accent6>
      <a:hlink>
        <a:srgbClr val="CAFB50"/>
      </a:hlink>
      <a:folHlink>
        <a:srgbClr val="DEFF8B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92000"/>
                <a:satMod val="200000"/>
                <a:lumMod val="13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106000"/>
                <a:satMod val="120000"/>
                <a:lumMod val="7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B587E4A9-1405-4B4F-8BC3-512EE08D2EBF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26216A0906B04E89BB89C1075B88C4" ma:contentTypeVersion="" ma:contentTypeDescription="Create a new document." ma:contentTypeScope="" ma:versionID="21342baeeefee87134c2571e90364d9e">
  <xsd:schema xmlns:xsd="http://www.w3.org/2001/XMLSchema" xmlns:xs="http://www.w3.org/2001/XMLSchema" xmlns:p="http://schemas.microsoft.com/office/2006/metadata/properties" xmlns:ns2="b49051fe-4646-4981-af49-10bb2dc6861b" targetNamespace="http://schemas.microsoft.com/office/2006/metadata/properties" ma:root="true" ma:fieldsID="8cb98404e8479986d4d3fa8fd5071fe3" ns2:_="">
    <xsd:import namespace="b49051fe-4646-4981-af49-10bb2dc6861b"/>
    <xsd:element name="properties">
      <xsd:complexType>
        <xsd:sequence>
          <xsd:element name="documentManagement">
            <xsd:complexType>
              <xsd:all>
                <xsd:element ref="ns2:Stage-Notes" minOccurs="0"/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9051fe-4646-4981-af49-10bb2dc6861b" elementFormDefault="qualified">
    <xsd:import namespace="http://schemas.microsoft.com/office/2006/documentManagement/types"/>
    <xsd:import namespace="http://schemas.microsoft.com/office/infopath/2007/PartnerControls"/>
    <xsd:element name="Stage-Notes" ma:index="8" nillable="true" ma:displayName="Stage-Notes" ma:description="Optional status notes" ma:internalName="Stage_x002d_Notes">
      <xsd:simpleType>
        <xsd:restriction base="dms:Text">
          <xsd:maxLength value="50"/>
        </xsd:restriction>
      </xsd:simpleType>
    </xsd:element>
    <xsd:element name="SharedWithUsers" ma:index="9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0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>
  <documentManagement>
    <Stage-Notes xmlns="b49051fe-4646-4981-af49-10bb2dc6861b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D4CDE80-7A3C-4D25-9FD2-2A46C8D99CDD}"/>
</file>

<file path=customXml/itemProps2.xml><?xml version="1.0" encoding="utf-8"?>
<ds:datastoreItem xmlns:ds="http://schemas.openxmlformats.org/officeDocument/2006/customXml" ds:itemID="{3A065CC8-4FEB-4CD1-BFEA-DF9648DB8E3B}"/>
</file>

<file path=customXml/itemProps3.xml><?xml version="1.0" encoding="utf-8"?>
<ds:datastoreItem xmlns:ds="http://schemas.openxmlformats.org/officeDocument/2006/customXml" ds:itemID="{95ED2962-3BB5-46CE-8DB4-0B79335FF3FD}"/>
</file>

<file path=docProps/app.xml><?xml version="1.0" encoding="utf-8"?>
<Properties xmlns="http://schemas.openxmlformats.org/officeDocument/2006/extended-properties" xmlns:vt="http://schemas.openxmlformats.org/officeDocument/2006/docPropsVTypes">
  <Template>Droplet</Template>
  <TotalTime>46</TotalTime>
  <Words>17</Words>
  <PresentationFormat>On-screen Show (4:3)</PresentationFormat>
  <Paragraphs>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Trebuchet MS</vt:lpstr>
      <vt:lpstr>Berlin</vt:lpstr>
      <vt:lpstr>Floral Concepts</vt:lpstr>
      <vt:lpstr>Delicate night-blooming beauties</vt:lpstr>
      <vt:lpstr>Towering, flowering trees</vt:lpstr>
      <vt:lpstr>Inspiring  arrangements</vt:lpstr>
      <vt:lpstr>Miniature beauties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Joan Lambert</cp:lastModifiedBy>
  <cp:revision>10</cp:revision>
  <dcterms:created xsi:type="dcterms:W3CDTF">2012-11-10T19:47:31Z</dcterms:created>
  <dcterms:modified xsi:type="dcterms:W3CDTF">2015-10-15T18:37:50Z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0x0101008826216A0906B04E89BB89C1075B88C4</vt:lpwstr>
  </property>
  <property fmtid="{D5CDD505-2E9C-101B-9397-08002B2CF9AE}" pid="3" name="_dlc_DocIdItemGuid">
    <vt:lpwstr>743c96ba-8a5c-41c2-9364-353aea701aba</vt:lpwstr>
  </property>
</Properties>
</file>