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4"/>
    <p:sldMasterId id="2147483704" r:id="rId5"/>
  </p:sldMasterIdLst>
  <p:notesMasterIdLst>
    <p:notesMasterId r:id="rId19"/>
  </p:notesMasterIdLst>
  <p:handoutMasterIdLst>
    <p:handoutMasterId r:id="rId20"/>
  </p:handoutMasterIdLst>
  <p:sldIdLst>
    <p:sldId id="319" r:id="rId6"/>
    <p:sldId id="304" r:id="rId7"/>
    <p:sldId id="337" r:id="rId8"/>
    <p:sldId id="338" r:id="rId9"/>
    <p:sldId id="339" r:id="rId10"/>
    <p:sldId id="340" r:id="rId11"/>
    <p:sldId id="341" r:id="rId12"/>
    <p:sldId id="342" r:id="rId13"/>
    <p:sldId id="344" r:id="rId14"/>
    <p:sldId id="343" r:id="rId15"/>
    <p:sldId id="345" r:id="rId16"/>
    <p:sldId id="346" r:id="rId17"/>
    <p:sldId id="347" r:id="rId18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0" autoAdjust="0"/>
    <p:restoredTop sz="98024" autoAdjust="0"/>
  </p:normalViewPr>
  <p:slideViewPr>
    <p:cSldViewPr>
      <p:cViewPr varScale="1">
        <p:scale>
          <a:sx n="53" d="100"/>
          <a:sy n="53" d="100"/>
        </p:scale>
        <p:origin x="8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68F88C59-319B-4332-9A1D-2A62CFCB00D8}" type="datetimeFigureOut">
              <a:rPr lang="en-US" smtClean="0"/>
              <a:pPr/>
              <a:t>10/15/2015</a:t>
            </a:fld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B16A41B8-7DC3-4DB6-84E4-E105629EAA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19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968B300D-05F0-4B43-940D-46DED5A791AD}" type="datetimeFigureOut">
              <a:rPr lang="en-US" smtClean="0"/>
              <a:pPr/>
              <a:t>10/15/2015</a:t>
            </a:fld>
            <a:endParaRPr lang="en-US" dirty="0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9B26CD33-4337-4529-948A-94F6960B237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35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40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426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24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-Up: 1 Portrait with 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-Up: 3 Portrait with 2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i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10/15/2015</a:t>
            </a:fld>
            <a:endParaRPr lang="en-US" dirty="0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2EC6F-6501-4E04-BD6C-A8A6CABB2C5B}" type="datetimeFigureOut">
              <a:rPr lang="en-US" smtClean="0"/>
              <a:pPr/>
              <a:t>10/15/2015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3B0023-0CED-47F7-85AE-654F0B232C2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10/15/2015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>
              <a:defRPr lang="en-US" dirty="0"/>
            </a:lvl1pPr>
            <a:extLst/>
          </a:lstStyle>
          <a:p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date and other details</a:t>
            </a:r>
            <a:endParaRPr lang="en-US" dirty="0"/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ndscape (Fullscre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</a:t>
            </a:r>
            <a:r>
              <a:rPr lang="en-US" i="0" baseline="0" dirty="0" smtClean="0"/>
              <a:t> to add </a:t>
            </a:r>
            <a:r>
              <a:rPr lang="en-US" i="0" dirty="0" smtClean="0"/>
              <a:t>full page picture</a:t>
            </a:r>
            <a:endParaRPr lang="en-US" i="0" baseline="0" dirty="0" smtClean="0"/>
          </a:p>
          <a:p>
            <a:pPr marL="0" marR="0" indent="0"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 smtClean="0"/>
          </a:p>
          <a:p>
            <a:pPr algn="ctr">
              <a:buFontTx/>
              <a:buNone/>
            </a:pPr>
            <a:endParaRPr lang="en-US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>
              <a:defRPr baseline="0"/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>
              <a:buFontTx/>
              <a:buNone/>
              <a:defRPr sz="1800"/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/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Clr>
                <a:srgbClr val="D34817"/>
              </a:buClr>
              <a:buSzPct val="85000"/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dirty="0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0C84A2-23CF-44F5-B813-5187ED5C7D1C}" type="datetimeFigureOut">
              <a:rPr lang="en-US" sz="1200" smtClean="0">
                <a:solidFill>
                  <a:schemeClr val="tx2"/>
                </a:solidFill>
              </a:rPr>
              <a:pPr/>
              <a:t>10/15/2015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ct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 algn="r"/>
            <a:fld id="{F99EC173-99AE-4773-AB25-02E469A13EAE}" type="slidenum">
              <a:rPr lang="en-US" sz="1200" smtClean="0">
                <a:solidFill>
                  <a:schemeClr val="tx2"/>
                </a:solidFill>
              </a:rPr>
              <a:pPr algn="r"/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to AGK Cottage</a:t>
            </a:r>
            <a:endParaRPr lang="en-US" dirty="0"/>
          </a:p>
        </p:txBody>
      </p:sp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Your home away from home in the Walla Walla Valley</a:t>
            </a:r>
            <a:endParaRPr lang="en-US" dirty="0"/>
          </a:p>
        </p:txBody>
      </p:sp>
      <p:pic>
        <p:nvPicPr>
          <p:cNvPr id="6" name="j0313970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5950"/>
            <a:ext cx="2286000" cy="17145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337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7586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6393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43339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aterfall_j0262353.png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outerShdw blurRad="63500" dist="38100" dir="540000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713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02321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3833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123517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271557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55473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3" r="5573"/>
          <a:stretch/>
        </p:blipFill>
        <p:spPr/>
      </p:pic>
    </p:spTree>
    <p:extLst>
      <p:ext uri="{BB962C8B-B14F-4D97-AF65-F5344CB8AC3E}">
        <p14:creationId xmlns:p14="http://schemas.microsoft.com/office/powerpoint/2010/main" val="40832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prism isContent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lassic Photo Album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B1D4D7DC-30AB-4E2E-B97E-4AC4FB1A2858}"/>
    </a:ext>
  </a:extLst>
</a:theme>
</file>

<file path=ppt/theme/theme2.xml><?xml version="1.0" encoding="utf-8"?>
<a:theme xmlns:a="http://schemas.openxmlformats.org/drawingml/2006/main" name="Elemental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GKCottageA" id="{4BB2907A-2341-43EF-8FD0-5215D4DAC7BF}" vid="{1FC7218D-31CF-4709-9AB8-6D14E0DCE3E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26216A0906B04E89BB89C1075B88C4" ma:contentTypeVersion="" ma:contentTypeDescription="Create a new document." ma:contentTypeScope="" ma:versionID="21342baeeefee87134c2571e90364d9e">
  <xsd:schema xmlns:xsd="http://www.w3.org/2001/XMLSchema" xmlns:xs="http://www.w3.org/2001/XMLSchema" xmlns:p="http://schemas.microsoft.com/office/2006/metadata/properties" xmlns:ns2="b49051fe-4646-4981-af49-10bb2dc6861b" targetNamespace="http://schemas.microsoft.com/office/2006/metadata/properties" ma:root="true" ma:fieldsID="8cb98404e8479986d4d3fa8fd5071fe3" ns2:_="">
    <xsd:import namespace="b49051fe-4646-4981-af49-10bb2dc6861b"/>
    <xsd:element name="properties">
      <xsd:complexType>
        <xsd:sequence>
          <xsd:element name="documentManagement">
            <xsd:complexType>
              <xsd:all>
                <xsd:element ref="ns2:Stage-Not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9051fe-4646-4981-af49-10bb2dc6861b" elementFormDefault="qualified">
    <xsd:import namespace="http://schemas.microsoft.com/office/2006/documentManagement/types"/>
    <xsd:import namespace="http://schemas.microsoft.com/office/infopath/2007/PartnerControls"/>
    <xsd:element name="Stage-Notes" ma:index="8" nillable="true" ma:displayName="Stage-Notes" ma:description="Optional status notes" ma:internalName="Stage_x002d_Notes">
      <xsd:simpleType>
        <xsd:restriction base="dms:Text">
          <xsd:maxLength value="50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Stage-Notes xmlns="b49051fe-4646-4981-af49-10bb2dc6861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7956E5-596E-4950-85F8-09D595B77CC8}"/>
</file>

<file path=customXml/itemProps2.xml><?xml version="1.0" encoding="utf-8"?>
<ds:datastoreItem xmlns:ds="http://schemas.openxmlformats.org/officeDocument/2006/customXml" ds:itemID="{C0B12104-BCA0-42C6-9CD6-73844FC49FDF}"/>
</file>

<file path=customXml/itemProps3.xml><?xml version="1.0" encoding="utf-8"?>
<ds:datastoreItem xmlns:ds="http://schemas.openxmlformats.org/officeDocument/2006/customXml" ds:itemID="{0D7507C7-8918-4750-8EFC-B1C10B2341F3}"/>
</file>

<file path=docProps/app.xml><?xml version="1.0" encoding="utf-8"?>
<Properties xmlns="http://schemas.openxmlformats.org/officeDocument/2006/extended-properties" xmlns:vt="http://schemas.openxmlformats.org/officeDocument/2006/docPropsVTypes">
  <Template>AGKCottage</Template>
  <TotalTime>0</TotalTime>
  <Words>16</Words>
  <Application>Microsoft Office PowerPoint</Application>
  <PresentationFormat>On-screen Show (4:3)</PresentationFormat>
  <Paragraphs>4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</vt:lpstr>
      <vt:lpstr>Century Schoolbook</vt:lpstr>
      <vt:lpstr>Palatino Linotype</vt:lpstr>
      <vt:lpstr>Wingdings</vt:lpstr>
      <vt:lpstr>Classic Photo Album</vt:lpstr>
      <vt:lpstr>Elemental</vt:lpstr>
      <vt:lpstr>Welcome to AGK Cottage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2012-11-22T19:31:22Z</dcterms:created>
  <dcterms:modified xsi:type="dcterms:W3CDTF">2015-10-16T01:17:14Z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0x0101008826216A0906B04E89BB89C1075B88C4</vt:lpwstr>
  </property>
  <property fmtid="{D5CDD505-2E9C-101B-9397-08002B2CF9AE}" pid="3" name="_dlc_DocIdItemGuid">
    <vt:lpwstr>f32faa27-5fc1-4517-ae37-34981564e4ec</vt:lpwstr>
  </property>
</Properties>
</file>