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7" r:id="rId6"/>
    <p:sldId id="258" r:id="rId7"/>
    <p:sldId id="260" r:id="rId8"/>
    <p:sldId id="259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60"/>
  </p:normalViewPr>
  <p:slideViewPr>
    <p:cSldViewPr>
      <p:cViewPr varScale="1">
        <p:scale>
          <a:sx n="49" d="100"/>
          <a:sy n="49" d="100"/>
        </p:scale>
        <p:origin x="54" y="1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B0A8A2A7-C262-48CA-BF06-762E45FC2093}" type="datetimeFigureOut">
              <a:rPr lang="en-US" smtClean="0"/>
              <a:pPr/>
              <a:t>10/15/2015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8CCCD334-5A06-494D-BEF3-10100B3B7D0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225862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Click to edit Master text styles</a:t>
            </a:r>
            <a:endParaRPr lang="en-US"/>
          </a:p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Second level</a:t>
            </a:r>
          </a:p>
          <a:p>
            <a:pPr marL="914400" marR="0" lvl="2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Third level</a:t>
            </a:r>
          </a:p>
          <a:p>
            <a:pPr marL="1371600" marR="0" lvl="3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Fourth level</a:t>
            </a:r>
          </a:p>
          <a:p>
            <a:pPr marL="1828800" marR="0" lvl="4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r>
              <a:rPr kumimoji="0" lang="en-US" altLang="x-none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rPr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689C1400-7E95-4A1B-80FA-86724D625BA1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‹#›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3217488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None/>
              <a:tabLst/>
            </a:pPr>
            <a:endParaRPr kumimoji="0" lang="x-none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  <p:sp>
        <p:nvSpPr>
          <p:cNvPr id="5" name="Rectangle 7"/>
          <p:cNvSpPr>
            <a:spLocks noGrp="1" noChangeArrowheads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</p:spPr>
        <p:txBody>
          <a:bodyPr vert="horz" wrap="square" lIns="91440" tIns="45720" rIns="91440" bIns="45720" anchor="b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  <a:ea typeface="+mn-ea"/>
                <a:cs typeface="+mn-cs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</a:pPr>
            <a:fld id="{B2FE5175-F80E-4505-9783-185501AC65FE}" type="slidenum">
              <a:rPr/>
              <a:pPr marL="0" marR="0" lvl="0" indent="0" algn="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None/>
                <a:tabLst/>
              </a:pPr>
              <a:t>1</a:t>
            </a:fld>
            <a:endParaRPr kumimoji="0" lang="en-US" altLang="x-none" sz="1200" b="0" i="0" u="none" strike="noStrike" baseline="0">
              <a:solidFill>
                <a:schemeClr val="tx1">
                  <a:alpha val="100000"/>
                </a:schemeClr>
              </a:solidFill>
              <a:effectLst/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7415340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443038" y="2971800"/>
            <a:ext cx="7313612" cy="9906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3600" b="0" i="0" u="none" strike="noStrike" baseline="0">
                <a:solidFill>
                  <a:schemeClr val="tx2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r>
              <a:rPr lang="en-US" altLang="x-none" smtClean="0"/>
              <a:t>Click to edit Master 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4191000"/>
            <a:ext cx="7313612" cy="1447800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None/>
              <a:tabLst/>
              <a:defRPr kumimoji="0" sz="28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r>
              <a:rPr lang="en-US" altLang="x-none" smtClean="0"/>
              <a:t>Click to edit Master subtitle style</a:t>
            </a:r>
            <a:endParaRPr lang="en-US"/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>
          <a:xfrm>
            <a:off x="1443038" y="6524625"/>
            <a:ext cx="2133600" cy="333375"/>
          </a:xfrm>
        </p:spPr>
        <p:txBody>
          <a:bodyPr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>
          <a:xfrm>
            <a:off x="3733800" y="6524625"/>
            <a:ext cx="2895600" cy="333375"/>
          </a:xfrm>
        </p:spPr>
        <p:txBody>
          <a:bodyPr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781800" y="6524625"/>
            <a:ext cx="2133600" cy="333375"/>
          </a:xfrm>
        </p:spPr>
        <p:txBody>
          <a:bodyPr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fld id="{38EE7833-142D-4584-90D1-95033C54AB7C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95929C-48F2-4BCB-8285-49ABCF975C6F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1BF4B0-251C-457E-9E16-F64B1EE0DA6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5D9A82-85D7-496B-8A4A-DDA8E84273BD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7BAD20-6416-4B1F-A0A3-DC41A7ED8EFA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103BA2-1242-4374-86E0-083C650FB31B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sz="half" idx="1"/>
          </p:nvPr>
        </p:nvSpPr>
        <p:spPr>
          <a:xfrm>
            <a:off x="1447800" y="1600200"/>
            <a:ext cx="3579813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body" sz="half" idx="2"/>
          </p:nvPr>
        </p:nvSpPr>
        <p:spPr>
          <a:xfrm>
            <a:off x="5180013" y="1600200"/>
            <a:ext cx="35814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22317A-3B75-4DDB-B687-298E6C6C29DC}" type="slidenum">
              <a:rPr lang="en-US" altLang="x-none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>
            <a:alphaModFix amt="60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447800" y="274638"/>
            <a:ext cx="7313613" cy="1143000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ctr" compatLnSpc="1"/>
          <a:lstStyle/>
          <a:p>
            <a:pPr lvl="0"/>
            <a:r>
              <a:rPr lang="en-US" altLang="x-none" dirty="0" smtClean="0"/>
              <a:t>Click to edit Master title style</a:t>
            </a:r>
            <a:endParaRPr lang="en-US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447800" y="1600200"/>
            <a:ext cx="7313613" cy="4525963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lvl="0"/>
            <a:r>
              <a:rPr lang="en-US" altLang="x-none" dirty="0" smtClean="0"/>
              <a:t>Click to edit Master text styles</a:t>
            </a:r>
          </a:p>
          <a:p>
            <a:pPr lvl="1"/>
            <a:r>
              <a:rPr lang="en-US" altLang="x-none" dirty="0" smtClean="0"/>
              <a:t>Second level</a:t>
            </a:r>
          </a:p>
          <a:p>
            <a:pPr lvl="2"/>
            <a:r>
              <a:rPr lang="en-US" altLang="x-none" dirty="0" smtClean="0"/>
              <a:t>Third level</a:t>
            </a:r>
          </a:p>
          <a:p>
            <a:pPr lvl="3"/>
            <a:r>
              <a:rPr lang="en-US" altLang="x-none" dirty="0" smtClean="0"/>
              <a:t>Fourth level</a:t>
            </a:r>
          </a:p>
          <a:p>
            <a:pPr lvl="4"/>
            <a:r>
              <a:rPr lang="en-US" altLang="x-none" dirty="0" smtClean="0"/>
              <a:t>Fifth level</a:t>
            </a:r>
            <a:endParaRPr lang="en-US" altLang="x-none" dirty="0"/>
          </a:p>
        </p:txBody>
      </p:sp>
      <p:sp>
        <p:nvSpPr>
          <p:cNvPr id="103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443038" y="6524625"/>
            <a:ext cx="2133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103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733800" y="6524625"/>
            <a:ext cx="2895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endParaRPr lang="en-US" altLang="x-none"/>
          </a:p>
        </p:txBody>
      </p:sp>
      <p:sp>
        <p:nvSpPr>
          <p:cNvPr id="103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524625"/>
            <a:ext cx="2133600" cy="333375"/>
          </a:xfrm>
          <a:prstGeom prst="rect">
            <a:avLst/>
          </a:prstGeom>
          <a:noFill/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lvl1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tabLst/>
              <a:defRPr kumimoji="0" sz="1200" b="0" i="0" u="none" strike="noStrike" baseline="0">
                <a:solidFill>
                  <a:schemeClr val="tx1">
                    <a:alpha val="100000"/>
                  </a:schemeClr>
                </a:solidFill>
                <a:effectLst/>
                <a:latin typeface="Arial"/>
              </a:defRPr>
            </a:lvl1pPr>
          </a:lstStyle>
          <a:p>
            <a:fld id="{DACBA2D8-C6CE-4EC5-95A3-8DED5FAD43DF}" type="slidenum">
              <a:rPr lang="en-US" altLang="x-none"/>
              <a:pPr/>
              <a:t>‹#›</a:t>
            </a:fld>
            <a:endParaRPr lang="en-US" altLang="x-non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</p:sldLayoutIdLst>
  <p:txStyles>
    <p:titleStyle>
      <a:defPPr>
        <a:defRPr>
          <a:latin typeface="+mj-lt"/>
          <a:ea typeface="+mj-ea"/>
          <a:cs typeface="+mj-cs"/>
        </a:defRPr>
      </a:defPPr>
      <a:lvl1pPr algn="l" eaLnBrk="1" fontAlgn="base" hangingPunct="1">
        <a:spcBef>
          <a:spcPct val="0"/>
        </a:spcBef>
        <a:spcAft>
          <a:spcPct val="0"/>
        </a:spcAft>
        <a:defRPr lang="en-US" altLang="x-none"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1pPr>
      <a:lvl2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2pPr>
      <a:lvl3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3pPr>
      <a:lvl4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4pPr>
      <a:lvl5pPr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5pPr>
      <a:lvl6pPr marL="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6pPr>
      <a:lvl7pPr marL="4572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7pPr>
      <a:lvl8pPr marL="9144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8pPr>
      <a:lvl9pPr marL="1371600" algn="l" eaLnBrk="1" fontAlgn="base" hangingPunct="1">
        <a:spcBef>
          <a:spcPct val="0"/>
        </a:spcBef>
        <a:spcAft>
          <a:spcPct val="0"/>
        </a:spcAft>
        <a:defRPr sz="3600">
          <a:solidFill>
            <a:schemeClr val="tx2">
              <a:alpha val="100000"/>
            </a:schemeClr>
          </a:solidFill>
          <a:latin typeface="+mj-lt"/>
          <a:ea typeface="+mj-ea"/>
          <a:cs typeface="+mj-cs"/>
        </a:defRPr>
      </a:lvl9pPr>
    </p:titleStyle>
    <p:bodyStyle>
      <a:defPPr>
        <a:defRPr>
          <a:latin typeface="+mn-lt"/>
          <a:ea typeface="+mn-ea"/>
          <a:cs typeface="+mn-cs"/>
        </a:defRPr>
      </a:defPPr>
      <a:lvl1pPr marL="342900" indent="-342900" algn="l" eaLnBrk="1" fontAlgn="base" hangingPunct="1">
        <a:spcBef>
          <a:spcPct val="20000"/>
        </a:spcBef>
        <a:spcAft>
          <a:spcPct val="0"/>
        </a:spcAft>
        <a:buChar char="•"/>
        <a:defRPr sz="28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1pPr>
      <a:lvl2pPr marL="742950" indent="-285750" algn="l" eaLnBrk="1" fontAlgn="base" hangingPunct="1">
        <a:spcBef>
          <a:spcPct val="20000"/>
        </a:spcBef>
        <a:spcAft>
          <a:spcPct val="0"/>
        </a:spcAft>
        <a:buChar char="–"/>
        <a:defRPr sz="24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2pPr>
      <a:lvl3pPr marL="1143000" indent="-228600" algn="l" eaLnBrk="1" fontAlgn="base" hangingPunct="1">
        <a:spcBef>
          <a:spcPct val="20000"/>
        </a:spcBef>
        <a:spcAft>
          <a:spcPct val="0"/>
        </a:spcAft>
        <a:buChar char="•"/>
        <a:defRPr sz="20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3pPr>
      <a:lvl4pPr marL="1600200" indent="-228600" algn="l" eaLnBrk="1" fontAlgn="base" hangingPunct="1">
        <a:spcBef>
          <a:spcPct val="20000"/>
        </a:spcBef>
        <a:spcAft>
          <a:spcPct val="0"/>
        </a:spcAft>
        <a:buChar char="–"/>
        <a:defRPr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4pPr>
      <a:lvl5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5pPr>
      <a:lvl6pPr marL="20574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6pPr>
      <a:lvl7pPr marL="25146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7pPr>
      <a:lvl8pPr marL="29718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8pPr>
      <a:lvl9pPr marL="3429000" indent="-228600" algn="l" eaLnBrk="1" fontAlgn="base" hangingPunct="1">
        <a:spcBef>
          <a:spcPct val="20000"/>
        </a:spcBef>
        <a:spcAft>
          <a:spcPct val="0"/>
        </a:spcAft>
        <a:buChar char="»"/>
        <a:defRPr sz="1600">
          <a:solidFill>
            <a:schemeClr val="tx1">
              <a:alpha val="100000"/>
            </a:schemeClr>
          </a:solidFill>
          <a:latin typeface="+mn-lt"/>
          <a:ea typeface="+mn-ea"/>
          <a:cs typeface="+mn-cs"/>
        </a:defRPr>
      </a:lvl9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altLang="x-none" b="1" dirty="0" smtClean="0"/>
              <a:t>Who Am I?</a:t>
            </a:r>
            <a:r>
              <a:rPr lang="en-US" altLang="x-none" dirty="0" smtClean="0"/>
              <a:t/>
            </a:r>
            <a:br>
              <a:rPr lang="en-US" altLang="x-none" dirty="0" smtClean="0"/>
            </a:br>
            <a:r>
              <a:rPr lang="en-US" altLang="x-none" dirty="0" smtClean="0"/>
              <a:t>A Journey into Journaling</a:t>
            </a:r>
            <a:endParaRPr lang="x-none" altLang="x-none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altLang="x-none" smtClean="0"/>
              <a:t>Connie Miller, Editor</a:t>
            </a:r>
          </a:p>
          <a:p>
            <a:r>
              <a:rPr lang="en-US" altLang="x-none" smtClean="0"/>
              <a:t>Nod Publishers</a:t>
            </a:r>
            <a:endParaRPr lang="en-US" altLang="x-none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Exactly Is Journaling?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conversation with yourself</a:t>
            </a:r>
          </a:p>
          <a:p>
            <a:r>
              <a:rPr lang="en-US" dirty="0" smtClean="0"/>
              <a:t>Time to think about the day</a:t>
            </a:r>
          </a:p>
          <a:p>
            <a:r>
              <a:rPr lang="en-US" dirty="0" smtClean="0"/>
              <a:t>A way to process stressful events</a:t>
            </a:r>
          </a:p>
          <a:p>
            <a:r>
              <a:rPr lang="en-US" dirty="0" smtClean="0"/>
              <a:t>Get things off your mind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 Yourself Up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Choose your special book</a:t>
            </a:r>
            <a:endParaRPr lang="en-US" dirty="0"/>
          </a:p>
          <a:p>
            <a:r>
              <a:rPr lang="en-US" dirty="0" smtClean="0"/>
              <a:t>Choose a special time</a:t>
            </a:r>
          </a:p>
          <a:p>
            <a:r>
              <a:rPr lang="en-US" dirty="0" smtClean="0"/>
              <a:t>Choose a special place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to Write About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Ask yourself questions</a:t>
            </a:r>
            <a:endParaRPr lang="en-US" dirty="0"/>
          </a:p>
          <a:p>
            <a:pPr lvl="1"/>
            <a:r>
              <a:rPr lang="en-US" dirty="0" smtClean="0"/>
              <a:t>How am I feeling right now?</a:t>
            </a:r>
          </a:p>
          <a:p>
            <a:pPr lvl="1"/>
            <a:r>
              <a:rPr lang="en-US" dirty="0" smtClean="0"/>
              <a:t>What happened to me today?</a:t>
            </a:r>
          </a:p>
          <a:p>
            <a:pPr lvl="1"/>
            <a:r>
              <a:rPr lang="en-US" dirty="0" smtClean="0"/>
              <a:t>Who are my best friends and why?</a:t>
            </a:r>
          </a:p>
          <a:p>
            <a:r>
              <a:rPr lang="en-US" dirty="0" smtClean="0"/>
              <a:t>Letters</a:t>
            </a:r>
          </a:p>
          <a:p>
            <a:r>
              <a:rPr lang="en-US" dirty="0" smtClean="0"/>
              <a:t>Short stories and poems</a:t>
            </a:r>
          </a:p>
          <a:p>
            <a:r>
              <a:rPr lang="en-US" dirty="0" smtClean="0"/>
              <a:t>Likes and dislikes</a:t>
            </a:r>
          </a:p>
          <a:p>
            <a:r>
              <a:rPr lang="en-US" dirty="0" smtClean="0"/>
              <a:t>Dreams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Things That Are Important to Me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Are There Rules?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Be honest</a:t>
            </a:r>
            <a:endParaRPr lang="en-US" dirty="0"/>
          </a:p>
          <a:p>
            <a:r>
              <a:rPr lang="en-US" dirty="0" smtClean="0"/>
              <a:t>Leave room to make changes</a:t>
            </a:r>
          </a:p>
          <a:p>
            <a:r>
              <a:rPr lang="en-US" dirty="0" smtClean="0"/>
              <a:t>Keep it private if you want</a:t>
            </a:r>
          </a:p>
          <a:p>
            <a:r>
              <a:rPr lang="en-US" dirty="0" smtClean="0"/>
              <a:t>Date your entries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Famous Examples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i="1" dirty="0" smtClean="0"/>
              <a:t>Walden</a:t>
            </a:r>
            <a:r>
              <a:rPr lang="en-US" dirty="0" smtClean="0"/>
              <a:t> by Henry David Thoreau</a:t>
            </a:r>
            <a:endParaRPr lang="en-US" dirty="0"/>
          </a:p>
          <a:p>
            <a:r>
              <a:rPr lang="en-US" i="1" dirty="0" smtClean="0"/>
              <a:t>Diary of Samuel Pepys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riting close-up design template">
  <a:themeElements>
    <a:clrScheme name="WritingDesignTemplate 4">
      <a:dk1>
        <a:srgbClr val="000000"/>
      </a:dk1>
      <a:lt1>
        <a:srgbClr val="DEF6F1"/>
      </a:lt1>
      <a:dk2>
        <a:srgbClr val="000000"/>
      </a:dk2>
      <a:lt2>
        <a:srgbClr val="969696"/>
      </a:lt2>
      <a:accent1>
        <a:srgbClr val="FFFFFF"/>
      </a:accent1>
      <a:accent2>
        <a:srgbClr val="8DC6FF"/>
      </a:accent2>
      <a:accent3>
        <a:srgbClr val="ECFAF7"/>
      </a:accent3>
      <a:accent4>
        <a:srgbClr val="000000"/>
      </a:accent4>
      <a:accent5>
        <a:srgbClr val="FFFFFF"/>
      </a:accent5>
      <a:accent6>
        <a:srgbClr val="7FB3E7"/>
      </a:accent6>
      <a:hlink>
        <a:srgbClr val="0066CC"/>
      </a:hlink>
      <a:folHlink>
        <a:srgbClr val="00A800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>
    <a:extraClrScheme>
      <a:clrScheme name="WritingDesign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WritingDesign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WritingDesign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JournalingA_start [Read-Only]" id="{A26EF4C9-1505-4889-8A12-B2FE3FC174C0}" vid="{AA472BD2-07DF-4DD2-BE79-64EE9007A59F}"/>
    </a:ext>
  </a:ext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BED63AD1-B315-4CAA-9EB0-AD3520B7936E}"/>
</file>

<file path=customXml/itemProps2.xml><?xml version="1.0" encoding="utf-8"?>
<ds:datastoreItem xmlns:ds="http://schemas.openxmlformats.org/officeDocument/2006/customXml" ds:itemID="{CBDFAACF-68DD-48DC-970B-E3ABB42405DF}"/>
</file>

<file path=customXml/itemProps3.xml><?xml version="1.0" encoding="utf-8"?>
<ds:datastoreItem xmlns:ds="http://schemas.openxmlformats.org/officeDocument/2006/customXml" ds:itemID="{1AAA670D-C7AA-43DC-94F6-3D25E625B19B}"/>
</file>

<file path=docProps/app.xml><?xml version="1.0" encoding="utf-8"?>
<Properties xmlns="http://schemas.openxmlformats.org/officeDocument/2006/extended-properties" xmlns:vt="http://schemas.openxmlformats.org/officeDocument/2006/docPropsVTypes">
  <Template>JournalingA</Template>
  <TotalTime>18</TotalTime>
  <Words>126</Words>
  <PresentationFormat>On-screen Show (4:3)</PresentationFormat>
  <Paragraphs>31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Franklin Gothic Book</vt:lpstr>
      <vt:lpstr>Franklin Gothic Medium</vt:lpstr>
      <vt:lpstr>Writing close-up design template</vt:lpstr>
      <vt:lpstr>Who Am I? A Journey into Journaling</vt:lpstr>
      <vt:lpstr>What Exactly Is Journaling?</vt:lpstr>
      <vt:lpstr>Set Yourself Up</vt:lpstr>
      <vt:lpstr>What to Write About</vt:lpstr>
      <vt:lpstr>Things That Are Important to Me</vt:lpstr>
      <vt:lpstr>Are There Rules?</vt:lpstr>
      <vt:lpstr>Famous Examples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Joan Lambert</cp:lastModifiedBy>
  <cp:revision>4</cp:revision>
  <dcterms:created xsi:type="dcterms:W3CDTF">2012-11-10T21:28:36Z</dcterms:created>
  <dcterms:modified xsi:type="dcterms:W3CDTF">2015-10-15T18:56:48Z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TC011594371033</vt:lpwstr>
  </property>
  <property fmtid="{D5CDD505-2E9C-101B-9397-08002B2CF9AE}" pid="3" name="ContentTypeId">
    <vt:lpwstr>0x0101008826216A0906B04E89BB89C1075B88C4</vt:lpwstr>
  </property>
  <property fmtid="{D5CDD505-2E9C-101B-9397-08002B2CF9AE}" pid="4" name="_dlc_DocIdItemGuid">
    <vt:lpwstr>2ebf9a2e-e0c0-4a43-b895-329b5b639be6</vt:lpwstr>
  </property>
</Properties>
</file>