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E5DB3919-FA84-4045-8D07-3F1BEABACFAF}">
          <p14:sldIdLst>
            <p14:sldId id="256"/>
            <p14:sldId id="257"/>
          </p14:sldIdLst>
        </p14:section>
        <p14:section name="Past" id="{155F6F9B-D4E8-4800-AB7F-F638375CCE69}">
          <p14:sldIdLst>
            <p14:sldId id="258"/>
            <p14:sldId id="259"/>
            <p14:sldId id="260"/>
          </p14:sldIdLst>
        </p14:section>
        <p14:section name="Present" id="{18085B5E-5236-44FE-880A-80F7548F2C13}">
          <p14:sldIdLst>
            <p14:sldId id="261"/>
            <p14:sldId id="262"/>
          </p14:sldIdLst>
        </p14:section>
        <p14:section name="Future" id="{D34E7041-1015-4B79-A4D7-C202E66F67DB}">
          <p14:sldIdLst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039" autoAdjust="0"/>
    <p:restoredTop sz="84590" autoAdjust="0"/>
  </p:normalViewPr>
  <p:slideViewPr>
    <p:cSldViewPr>
      <p:cViewPr varScale="1">
        <p:scale>
          <a:sx n="80" d="100"/>
          <a:sy n="80" d="100"/>
        </p:scale>
        <p:origin x="108" y="10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16" name="Rectangle 188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2192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22717" name="Rectangle 18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74E5F">
                  <a:alpha val="100000"/>
                </a:srgbClr>
              </a:buClr>
              <a:buNone/>
              <a:tabLst/>
              <a:defRPr kumimoji="0" sz="28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22718" name="Rectangle 190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2719" name="Rectangle 19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2720" name="Rectangle 19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fld id="{8AF030BD-BC74-44B8-90FA-E3F7015DB404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7AFC-80AC-47B2-BF2E-2D059EED1E21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764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6B37-9B26-4F4F-973C-F4D03FF46D5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990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343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fld id="{BDEA24AE-5EEF-48E2-B64D-7422156780B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defPPr>
        <a:defRPr>
          <a:latin typeface="+mj-lt"/>
          <a:ea typeface="+mj-ea"/>
          <a:cs typeface="+mj-cs"/>
        </a:defRPr>
      </a:defPPr>
      <a:lvl1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1pPr>
      <a:lvl2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2pPr>
      <a:lvl3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3pPr>
      <a:lvl4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4pPr>
      <a:lvl5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5pPr>
      <a:lvl6pPr marL="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6pPr>
      <a:lvl7pPr marL="4572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7pPr>
      <a:lvl8pPr marL="9144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8pPr>
      <a:lvl9pPr marL="13716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2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20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6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219200"/>
          </a:xfrm>
        </p:spPr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 smtClean="0"/>
              <a:t>Review of changes</a:t>
            </a:r>
          </a:p>
          <a:p>
            <a:r>
              <a:rPr lang="en-US" altLang="x-none" dirty="0" smtClean="0"/>
              <a:t>Introduction of new managers</a:t>
            </a:r>
            <a:endParaRPr lang="en-US" dirty="0"/>
          </a:p>
          <a:p>
            <a:r>
              <a:rPr lang="en-US" altLang="x-none" dirty="0" smtClean="0"/>
              <a:t>Changes still to come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/>
              <a:t>R&amp;D</a:t>
            </a:r>
            <a:endParaRPr lang="en-US"/>
          </a:p>
          <a:p>
            <a:r>
              <a:rPr lang="en-US" altLang="x-none"/>
              <a:t>Sales and marketing</a:t>
            </a:r>
          </a:p>
          <a:p>
            <a:r>
              <a:rPr lang="en-US" altLang="x-none"/>
              <a:t>General and administration</a:t>
            </a:r>
          </a:p>
          <a:p>
            <a:r>
              <a:rPr lang="en-US" altLang="x-none"/>
              <a:t>Areas of improvement</a:t>
            </a:r>
          </a:p>
          <a:p>
            <a:r>
              <a:rPr lang="en-US" altLang="x-none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any background presentation">
  <a:themeElements>
    <a:clrScheme name="Default Desig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altLang="x-none" sz="24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altLang="x-none" sz="24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lnDef>
  </a:objectDefaults>
  <a:extraClrSchemeLst>
    <a:extraClrScheme>
      <a:clrScheme name="Default Desig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mpanyMeetingA_start [Read-Only]" id="{99076196-7FA3-400B-A439-8E35CD8C82E5}" vid="{F5D7C296-12FC-46E7-8CF2-B455DC595DB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Props1.xml><?xml version="1.0" encoding="utf-8"?>
<ds:datastoreItem xmlns:ds="http://schemas.openxmlformats.org/officeDocument/2006/customXml" ds:itemID="{F5B671D9-48C7-4E37-8329-ED4D48E1DE0F}"/>
</file>

<file path=customXml/itemProps2.xml><?xml version="1.0" encoding="utf-8"?>
<ds:datastoreItem xmlns:ds="http://schemas.openxmlformats.org/officeDocument/2006/customXml" ds:itemID="{7AEF1A4E-2044-4C98-976E-AF55D6E30D43}"/>
</file>

<file path=customXml/itemProps3.xml><?xml version="1.0" encoding="utf-8"?>
<ds:datastoreItem xmlns:ds="http://schemas.openxmlformats.org/officeDocument/2006/customXml" ds:itemID="{AF08BBFB-17C0-4562-80C5-E9F3881B16A1}"/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13</TotalTime>
  <Words>153</Words>
  <PresentationFormat>On-screen Show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Company background presentation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2012-11-09T21:28:12Z</dcterms:created>
  <dcterms:modified xsi:type="dcterms:W3CDTF">2015-08-07T20:44:57Z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f70de18f-fa13-4780-8100-97907093d562</vt:lpwstr>
  </property>
</Properties>
</file>