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56" r:id="rId4"/>
  </p:sldMasterIdLst>
  <p:notesMasterIdLst>
    <p:notesMasterId r:id="rId14"/>
  </p:notesMasterIdLst>
  <p:handoutMasterIdLst>
    <p:handoutMasterId r:id="rId15"/>
  </p:handoutMasterIdLst>
  <p:sldIdLst>
    <p:sldId id="257" r:id="rId5"/>
    <p:sldId id="258" r:id="rId6"/>
    <p:sldId id="259" r:id="rId7"/>
    <p:sldId id="272" r:id="rId8"/>
    <p:sldId id="260" r:id="rId9"/>
    <p:sldId id="268" r:id="rId10"/>
    <p:sldId id="270" r:id="rId11"/>
    <p:sldId id="261" r:id="rId12"/>
    <p:sldId id="271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>
  <a:tblStyle styleId="{B301B821-A1FF-4177-AEE7-76D212191A09}" styleName="Medium Style 9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band2V>
      <a:tcStyle>
        <a:tcBdr/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seCell>
      <a:tcStyle>
        <a:tcBdr/>
      </a:tcStyle>
    </a:seCell>
    <a:swCell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6E25E649-3F16-4E02-A733-19D2CDBF48F0}" styleName="Medium Style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  <a:neCell>
      <a:tcStyle>
        <a:tcBdr/>
      </a:tcStyle>
    </a:neCell>
    <a:nwCell>
      <a:tcStyle>
        <a:tcBdr/>
      </a:tcStyle>
    </a:nwCell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397" autoAdjust="0"/>
    <p:restoredTop sz="94660"/>
  </p:normalViewPr>
  <p:slideViewPr>
    <p:cSldViewPr>
      <p:cViewPr varScale="1">
        <p:scale>
          <a:sx n="53" d="100"/>
          <a:sy n="53" d="100"/>
        </p:scale>
        <p:origin x="81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90" d="100"/>
        <a:sy n="9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36"/>
    </mc:Choice>
    <mc:Fallback>
      <c:style val="36"/>
    </mc:Fallback>
  </mc:AlternateContent>
  <c:chart>
    <c:autoTitleDeleted val="1"/>
    <c:view3D>
      <c:rotX val="15"/>
      <c:rotY val="20"/>
      <c:rAngAx val="0"/>
    </c:view3D>
    <c:floor>
      <c:thickness val="0"/>
    </c:floor>
    <c:sideWall>
      <c:thickness val="0"/>
    </c:sideWall>
    <c:backWall>
      <c:thickness val="0"/>
    </c:backWall>
    <c:plotArea>
      <c:layout/>
      <c:bar3D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Typical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Act</c:v>
                </c:pt>
                <c:pt idx="1">
                  <c:v>Delegate</c:v>
                </c:pt>
                <c:pt idx="2">
                  <c:v>Store</c:v>
                </c:pt>
                <c:pt idx="3">
                  <c:v>Discard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40</c:v>
                </c:pt>
                <c:pt idx="1">
                  <c:v>5</c:v>
                </c:pt>
                <c:pt idx="2">
                  <c:v>30</c:v>
                </c:pt>
                <c:pt idx="3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778-4941-9694-772A9E0E3F9D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Desirable</c:v>
                </c:pt>
              </c:strCache>
            </c:strRef>
          </c:tx>
          <c:invertIfNegative val="0"/>
          <c:cat>
            <c:strRef>
              <c:f>Sheet1!$A$2:$A$5</c:f>
              <c:strCache>
                <c:ptCount val="4"/>
                <c:pt idx="0">
                  <c:v>Act</c:v>
                </c:pt>
                <c:pt idx="1">
                  <c:v>Delegate</c:v>
                </c:pt>
                <c:pt idx="2">
                  <c:v>Store</c:v>
                </c:pt>
                <c:pt idx="3">
                  <c:v>Discard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15</c:v>
                </c:pt>
                <c:pt idx="1">
                  <c:v>35</c:v>
                </c:pt>
                <c:pt idx="2">
                  <c:v>5</c:v>
                </c:pt>
                <c:pt idx="3">
                  <c:v>45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778-4941-9694-772A9E0E3F9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75"/>
        <c:gapDepth val="75"/>
        <c:shape val="box"/>
        <c:axId val="198217304"/>
        <c:axId val="198218480"/>
        <c:axId val="0"/>
      </c:bar3DChart>
      <c:catAx>
        <c:axId val="198217304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Action</a:t>
                </a:r>
              </a:p>
            </c:rich>
          </c:tx>
          <c:layout/>
          <c:overlay val="0"/>
        </c:title>
        <c:numFmt formatCode="General" sourceLinked="0"/>
        <c:majorTickMark val="none"/>
        <c:minorTickMark val="none"/>
        <c:tickLblPos val="nextTo"/>
        <c:crossAx val="198218480"/>
        <c:crosses val="autoZero"/>
        <c:auto val="1"/>
        <c:lblAlgn val="ctr"/>
        <c:lblOffset val="100"/>
        <c:noMultiLvlLbl val="0"/>
      </c:catAx>
      <c:valAx>
        <c:axId val="198218480"/>
        <c:scaling>
          <c:orientation val="minMax"/>
        </c:scaling>
        <c:delete val="0"/>
        <c:axPos val="l"/>
        <c:majorGridlines/>
        <c:minorGridlines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Percent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19821730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B2B253-6386-4A71-9679-6D9A9C3B28AA}" type="doc">
      <dgm:prSet loTypeId="urn:microsoft.com/office/officeart/2005/8/layout/default#1" loCatId="process" qsTypeId="urn:microsoft.com/office/officeart/2005/8/quickstyle/simple2#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32A5C624-71B5-47C4-8D4F-FD4D8C142E1C}">
      <dgm:prSet phldrT="[Text]"/>
      <dgm:spPr>
        <a:solidFill>
          <a:schemeClr val="accent1">
            <a:lumMod val="90000"/>
          </a:schemeClr>
        </a:solidFill>
      </dgm:spPr>
      <dgm:t>
        <a:bodyPr/>
        <a:lstStyle/>
        <a:p>
          <a:r>
            <a:rPr lang="en-US" dirty="0" smtClean="0"/>
            <a:t>Key Responsibilities</a:t>
          </a:r>
          <a:endParaRPr lang="en-US" dirty="0"/>
        </a:p>
      </dgm:t>
    </dgm:pt>
    <dgm:pt modelId="{14C23B5D-F547-4D57-BF04-F8DF64EB12BB}" type="parTrans" cxnId="{4476496C-7DC0-4EBA-8684-FFCBAA2D6819}">
      <dgm:prSet/>
      <dgm:spPr/>
      <dgm:t>
        <a:bodyPr/>
        <a:lstStyle/>
        <a:p>
          <a:endParaRPr lang="en-US"/>
        </a:p>
      </dgm:t>
    </dgm:pt>
    <dgm:pt modelId="{B5C33CA7-A1FC-4535-9C31-E5D1195BF8C8}" type="sibTrans" cxnId="{4476496C-7DC0-4EBA-8684-FFCBAA2D6819}">
      <dgm:prSet/>
      <dgm:spPr/>
      <dgm:t>
        <a:bodyPr/>
        <a:lstStyle/>
        <a:p>
          <a:endParaRPr lang="en-US"/>
        </a:p>
      </dgm:t>
    </dgm:pt>
    <dgm:pt modelId="{10337C6A-D1CA-4812-8E5D-31516EAFFB1C}">
      <dgm:prSet phldrT="[Text]"/>
      <dgm:spPr/>
      <dgm:t>
        <a:bodyPr/>
        <a:lstStyle/>
        <a:p>
          <a:r>
            <a:rPr lang="en-US" dirty="0" smtClean="0"/>
            <a:t>Weekly Review</a:t>
          </a:r>
          <a:endParaRPr lang="en-US" dirty="0"/>
        </a:p>
      </dgm:t>
    </dgm:pt>
    <dgm:pt modelId="{C7382406-7FAF-4CF2-A05D-C56FFDDB08D4}" type="parTrans" cxnId="{FCD0E0B1-5C9D-4A4C-A458-ADA597A44202}">
      <dgm:prSet/>
      <dgm:spPr/>
      <dgm:t>
        <a:bodyPr/>
        <a:lstStyle/>
        <a:p>
          <a:endParaRPr lang="en-US"/>
        </a:p>
      </dgm:t>
    </dgm:pt>
    <dgm:pt modelId="{A4B87A22-63B3-45FB-9148-596AB6936B01}" type="sibTrans" cxnId="{FCD0E0B1-5C9D-4A4C-A458-ADA597A44202}">
      <dgm:prSet/>
      <dgm:spPr/>
      <dgm:t>
        <a:bodyPr/>
        <a:lstStyle/>
        <a:p>
          <a:endParaRPr lang="en-US"/>
        </a:p>
      </dgm:t>
    </dgm:pt>
    <dgm:pt modelId="{77B17D05-490B-41B6-94C3-359C60A74946}">
      <dgm:prSet phldrT="[Text]"/>
      <dgm:spPr/>
      <dgm:t>
        <a:bodyPr/>
        <a:lstStyle/>
        <a:p>
          <a:r>
            <a:rPr lang="en-US" dirty="0" smtClean="0"/>
            <a:t>Organization Chart</a:t>
          </a:r>
          <a:endParaRPr lang="en-US" dirty="0"/>
        </a:p>
      </dgm:t>
    </dgm:pt>
    <dgm:pt modelId="{9E18C644-ACFA-44DE-BD51-81187F81E79C}" type="parTrans" cxnId="{987BF2D9-B4D6-4404-8670-95E57D2AFC12}">
      <dgm:prSet/>
      <dgm:spPr/>
      <dgm:t>
        <a:bodyPr/>
        <a:lstStyle/>
        <a:p>
          <a:endParaRPr lang="en-US"/>
        </a:p>
      </dgm:t>
    </dgm:pt>
    <dgm:pt modelId="{ABFB802D-2A12-477C-A179-033AE7DDA135}" type="sibTrans" cxnId="{987BF2D9-B4D6-4404-8670-95E57D2AFC12}">
      <dgm:prSet/>
      <dgm:spPr/>
      <dgm:t>
        <a:bodyPr/>
        <a:lstStyle/>
        <a:p>
          <a:endParaRPr lang="en-US"/>
        </a:p>
      </dgm:t>
    </dgm:pt>
    <dgm:pt modelId="{E1EEF051-12A2-4958-AF36-B058776A39B6}">
      <dgm:prSet phldrT="[Text]"/>
      <dgm:spPr/>
      <dgm:t>
        <a:bodyPr/>
        <a:lstStyle/>
        <a:p>
          <a:r>
            <a:rPr lang="en-US" dirty="0" smtClean="0"/>
            <a:t>How-To Lists</a:t>
          </a:r>
          <a:endParaRPr lang="en-US" dirty="0"/>
        </a:p>
      </dgm:t>
    </dgm:pt>
    <dgm:pt modelId="{4CE2AC5F-DBCE-459C-BE60-664BF72FA2C5}" type="parTrans" cxnId="{146EE2DB-72C8-4D05-88DC-3FCDE708EAF1}">
      <dgm:prSet/>
      <dgm:spPr/>
      <dgm:t>
        <a:bodyPr/>
        <a:lstStyle/>
        <a:p>
          <a:endParaRPr lang="en-US"/>
        </a:p>
      </dgm:t>
    </dgm:pt>
    <dgm:pt modelId="{C320EBCC-9DC3-421D-96BB-AA78469AC211}" type="sibTrans" cxnId="{146EE2DB-72C8-4D05-88DC-3FCDE708EAF1}">
      <dgm:prSet/>
      <dgm:spPr/>
      <dgm:t>
        <a:bodyPr/>
        <a:lstStyle/>
        <a:p>
          <a:endParaRPr lang="en-US"/>
        </a:p>
      </dgm:t>
    </dgm:pt>
    <dgm:pt modelId="{6EE65106-0530-4050-8887-34B28A1B0583}">
      <dgm:prSet phldrT="[Text]"/>
      <dgm:spPr>
        <a:solidFill>
          <a:schemeClr val="accent3">
            <a:lumMod val="40000"/>
            <a:lumOff val="60000"/>
          </a:schemeClr>
        </a:solidFill>
      </dgm:spPr>
      <dgm:t>
        <a:bodyPr/>
        <a:lstStyle/>
        <a:p>
          <a:r>
            <a:rPr lang="en-US" dirty="0" smtClean="0"/>
            <a:t>Contact Info</a:t>
          </a:r>
          <a:endParaRPr lang="en-US" dirty="0"/>
        </a:p>
      </dgm:t>
    </dgm:pt>
    <dgm:pt modelId="{A59E91C7-C855-47A3-8EB0-A42799B92123}" type="parTrans" cxnId="{CF8D3F26-1BE5-4962-B54E-186CE3571D76}">
      <dgm:prSet/>
      <dgm:spPr/>
      <dgm:t>
        <a:bodyPr/>
        <a:lstStyle/>
        <a:p>
          <a:endParaRPr lang="en-US"/>
        </a:p>
      </dgm:t>
    </dgm:pt>
    <dgm:pt modelId="{8E77D835-7A50-44EC-8CD5-A262BBFAA7EF}" type="sibTrans" cxnId="{CF8D3F26-1BE5-4962-B54E-186CE3571D76}">
      <dgm:prSet/>
      <dgm:spPr/>
      <dgm:t>
        <a:bodyPr/>
        <a:lstStyle/>
        <a:p>
          <a:endParaRPr lang="en-US"/>
        </a:p>
      </dgm:t>
    </dgm:pt>
    <dgm:pt modelId="{0AE5279E-19F4-4366-86AD-5513F5DB0361}" type="pres">
      <dgm:prSet presAssocID="{C3B2B253-6386-4A71-9679-6D9A9C3B28AA}" presName="Name0" presStyleCnt="0">
        <dgm:presLayoutVars>
          <dgm:dir/>
        </dgm:presLayoutVars>
      </dgm:prSet>
      <dgm:spPr/>
      <dgm:t>
        <a:bodyPr/>
        <a:lstStyle/>
        <a:p>
          <a:endParaRPr lang="en-US"/>
        </a:p>
      </dgm:t>
    </dgm:pt>
    <dgm:pt modelId="{723F68CB-BBFF-432B-BCDB-51E550F4A8CF}" type="pres">
      <dgm:prSet presAssocID="{32A5C624-71B5-47C4-8D4F-FD4D8C142E1C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C3A47D2-3162-4B8B-B553-ADB83D9A3D11}" type="pres">
      <dgm:prSet presAssocID="{B5C33CA7-A1FC-4535-9C31-E5D1195BF8C8}" presName="sibTrans" presStyleCnt="0"/>
      <dgm:spPr/>
      <dgm:t>
        <a:bodyPr/>
        <a:lstStyle/>
        <a:p>
          <a:endParaRPr lang="en-US"/>
        </a:p>
      </dgm:t>
    </dgm:pt>
    <dgm:pt modelId="{A7E75D98-98BE-4E44-AEAA-D81D98639081}" type="pres">
      <dgm:prSet presAssocID="{10337C6A-D1CA-4812-8E5D-31516EAFFB1C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9A010BA-3EFB-481A-9AA6-A74243FAD4B7}" type="pres">
      <dgm:prSet presAssocID="{A4B87A22-63B3-45FB-9148-596AB6936B01}" presName="sibTrans" presStyleCnt="0"/>
      <dgm:spPr/>
      <dgm:t>
        <a:bodyPr/>
        <a:lstStyle/>
        <a:p>
          <a:endParaRPr lang="en-US"/>
        </a:p>
      </dgm:t>
    </dgm:pt>
    <dgm:pt modelId="{52259891-AEE7-4067-8DC5-1EF327EEA036}" type="pres">
      <dgm:prSet presAssocID="{77B17D05-490B-41B6-94C3-359C60A7494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EB78940F-8167-4341-BEEB-7AD973D8901C}" type="pres">
      <dgm:prSet presAssocID="{ABFB802D-2A12-477C-A179-033AE7DDA135}" presName="sibTrans" presStyleCnt="0"/>
      <dgm:spPr/>
      <dgm:t>
        <a:bodyPr/>
        <a:lstStyle/>
        <a:p>
          <a:endParaRPr lang="en-US"/>
        </a:p>
      </dgm:t>
    </dgm:pt>
    <dgm:pt modelId="{5B40346C-ED01-4890-BAD2-8C2728FB4E3F}" type="pres">
      <dgm:prSet presAssocID="{E1EEF051-12A2-4958-AF36-B058776A39B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D95F92-F3B8-4FCE-8D41-7F6D2114D739}" type="pres">
      <dgm:prSet presAssocID="{C320EBCC-9DC3-421D-96BB-AA78469AC211}" presName="sibTrans" presStyleCnt="0"/>
      <dgm:spPr/>
      <dgm:t>
        <a:bodyPr/>
        <a:lstStyle/>
        <a:p>
          <a:endParaRPr lang="en-US"/>
        </a:p>
      </dgm:t>
    </dgm:pt>
    <dgm:pt modelId="{C9BC0438-771C-482F-8EF8-FDE83348BC37}" type="pres">
      <dgm:prSet presAssocID="{6EE65106-0530-4050-8887-34B28A1B0583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CD0E0B1-5C9D-4A4C-A458-ADA597A44202}" srcId="{C3B2B253-6386-4A71-9679-6D9A9C3B28AA}" destId="{10337C6A-D1CA-4812-8E5D-31516EAFFB1C}" srcOrd="1" destOrd="0" parTransId="{C7382406-7FAF-4CF2-A05D-C56FFDDB08D4}" sibTransId="{A4B87A22-63B3-45FB-9148-596AB6936B01}"/>
    <dgm:cxn modelId="{5142CDDA-0EDB-4492-BC62-2F116FF71DBE}" type="presOf" srcId="{E1EEF051-12A2-4958-AF36-B058776A39B6}" destId="{5B40346C-ED01-4890-BAD2-8C2728FB4E3F}" srcOrd="0" destOrd="0" presId="urn:microsoft.com/office/officeart/2005/8/layout/default#1"/>
    <dgm:cxn modelId="{987BF2D9-B4D6-4404-8670-95E57D2AFC12}" srcId="{C3B2B253-6386-4A71-9679-6D9A9C3B28AA}" destId="{77B17D05-490B-41B6-94C3-359C60A74946}" srcOrd="2" destOrd="0" parTransId="{9E18C644-ACFA-44DE-BD51-81187F81E79C}" sibTransId="{ABFB802D-2A12-477C-A179-033AE7DDA135}"/>
    <dgm:cxn modelId="{CF8D3F26-1BE5-4962-B54E-186CE3571D76}" srcId="{C3B2B253-6386-4A71-9679-6D9A9C3B28AA}" destId="{6EE65106-0530-4050-8887-34B28A1B0583}" srcOrd="4" destOrd="0" parTransId="{A59E91C7-C855-47A3-8EB0-A42799B92123}" sibTransId="{8E77D835-7A50-44EC-8CD5-A262BBFAA7EF}"/>
    <dgm:cxn modelId="{FD678AF0-4A95-4604-AF73-6CA96A369515}" type="presOf" srcId="{10337C6A-D1CA-4812-8E5D-31516EAFFB1C}" destId="{A7E75D98-98BE-4E44-AEAA-D81D98639081}" srcOrd="0" destOrd="0" presId="urn:microsoft.com/office/officeart/2005/8/layout/default#1"/>
    <dgm:cxn modelId="{4476496C-7DC0-4EBA-8684-FFCBAA2D6819}" srcId="{C3B2B253-6386-4A71-9679-6D9A9C3B28AA}" destId="{32A5C624-71B5-47C4-8D4F-FD4D8C142E1C}" srcOrd="0" destOrd="0" parTransId="{14C23B5D-F547-4D57-BF04-F8DF64EB12BB}" sibTransId="{B5C33CA7-A1FC-4535-9C31-E5D1195BF8C8}"/>
    <dgm:cxn modelId="{F1C4FD9E-B478-43C7-B545-B86126550C05}" type="presOf" srcId="{32A5C624-71B5-47C4-8D4F-FD4D8C142E1C}" destId="{723F68CB-BBFF-432B-BCDB-51E550F4A8CF}" srcOrd="0" destOrd="0" presId="urn:microsoft.com/office/officeart/2005/8/layout/default#1"/>
    <dgm:cxn modelId="{7426D6EE-A8BB-426E-B0C8-70CCAAC7F4FC}" type="presOf" srcId="{77B17D05-490B-41B6-94C3-359C60A74946}" destId="{52259891-AEE7-4067-8DC5-1EF327EEA036}" srcOrd="0" destOrd="0" presId="urn:microsoft.com/office/officeart/2005/8/layout/default#1"/>
    <dgm:cxn modelId="{F088F19D-D947-420D-99A8-480C12B6FD75}" type="presOf" srcId="{6EE65106-0530-4050-8887-34B28A1B0583}" destId="{C9BC0438-771C-482F-8EF8-FDE83348BC37}" srcOrd="0" destOrd="0" presId="urn:microsoft.com/office/officeart/2005/8/layout/default#1"/>
    <dgm:cxn modelId="{146EE2DB-72C8-4D05-88DC-3FCDE708EAF1}" srcId="{C3B2B253-6386-4A71-9679-6D9A9C3B28AA}" destId="{E1EEF051-12A2-4958-AF36-B058776A39B6}" srcOrd="3" destOrd="0" parTransId="{4CE2AC5F-DBCE-459C-BE60-664BF72FA2C5}" sibTransId="{C320EBCC-9DC3-421D-96BB-AA78469AC211}"/>
    <dgm:cxn modelId="{9FE32F31-8BED-4DE4-8A50-4E40AD39AE5F}" type="presOf" srcId="{C3B2B253-6386-4A71-9679-6D9A9C3B28AA}" destId="{0AE5279E-19F4-4366-86AD-5513F5DB0361}" srcOrd="0" destOrd="0" presId="urn:microsoft.com/office/officeart/2005/8/layout/default#1"/>
    <dgm:cxn modelId="{856078A2-DC4C-426F-954B-1F5A7817C25F}" type="presParOf" srcId="{0AE5279E-19F4-4366-86AD-5513F5DB0361}" destId="{723F68CB-BBFF-432B-BCDB-51E550F4A8CF}" srcOrd="0" destOrd="0" presId="urn:microsoft.com/office/officeart/2005/8/layout/default#1"/>
    <dgm:cxn modelId="{FB45E446-8FFC-400C-AF25-DFCEAB970E5E}" type="presParOf" srcId="{0AE5279E-19F4-4366-86AD-5513F5DB0361}" destId="{5C3A47D2-3162-4B8B-B553-ADB83D9A3D11}" srcOrd="1" destOrd="0" presId="urn:microsoft.com/office/officeart/2005/8/layout/default#1"/>
    <dgm:cxn modelId="{52E65500-9A31-4823-80BC-86176161CBFD}" type="presParOf" srcId="{0AE5279E-19F4-4366-86AD-5513F5DB0361}" destId="{A7E75D98-98BE-4E44-AEAA-D81D98639081}" srcOrd="2" destOrd="0" presId="urn:microsoft.com/office/officeart/2005/8/layout/default#1"/>
    <dgm:cxn modelId="{C1E66B88-45A2-4B71-BC43-1496EF842F08}" type="presParOf" srcId="{0AE5279E-19F4-4366-86AD-5513F5DB0361}" destId="{39A010BA-3EFB-481A-9AA6-A74243FAD4B7}" srcOrd="3" destOrd="0" presId="urn:microsoft.com/office/officeart/2005/8/layout/default#1"/>
    <dgm:cxn modelId="{E211FCB9-40F8-4FEA-96CC-DA13252DE7FE}" type="presParOf" srcId="{0AE5279E-19F4-4366-86AD-5513F5DB0361}" destId="{52259891-AEE7-4067-8DC5-1EF327EEA036}" srcOrd="4" destOrd="0" presId="urn:microsoft.com/office/officeart/2005/8/layout/default#1"/>
    <dgm:cxn modelId="{CEF7F6D5-96DA-42F7-ADDF-2DA093D6EEF6}" type="presParOf" srcId="{0AE5279E-19F4-4366-86AD-5513F5DB0361}" destId="{EB78940F-8167-4341-BEEB-7AD973D8901C}" srcOrd="5" destOrd="0" presId="urn:microsoft.com/office/officeart/2005/8/layout/default#1"/>
    <dgm:cxn modelId="{91B37BF6-FD10-4941-95AE-5E8E66216220}" type="presParOf" srcId="{0AE5279E-19F4-4366-86AD-5513F5DB0361}" destId="{5B40346C-ED01-4890-BAD2-8C2728FB4E3F}" srcOrd="6" destOrd="0" presId="urn:microsoft.com/office/officeart/2005/8/layout/default#1"/>
    <dgm:cxn modelId="{ED8B44AE-79EC-461C-92F6-4473E5ED16DA}" type="presParOf" srcId="{0AE5279E-19F4-4366-86AD-5513F5DB0361}" destId="{CED95F92-F3B8-4FCE-8D41-7F6D2114D739}" srcOrd="7" destOrd="0" presId="urn:microsoft.com/office/officeart/2005/8/layout/default#1"/>
    <dgm:cxn modelId="{EA9A8E58-1A0B-43F2-84C8-85D11EC024D6}" type="presParOf" srcId="{0AE5279E-19F4-4366-86AD-5513F5DB0361}" destId="{C9BC0438-771C-482F-8EF8-FDE83348BC37}" srcOrd="8" destOrd="0" presId="urn:microsoft.com/office/officeart/2005/8/layout/default#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3F68CB-BBFF-432B-BCDB-51E550F4A8CF}">
      <dsp:nvSpPr>
        <dsp:cNvPr id="0" name=""/>
        <dsp:cNvSpPr/>
      </dsp:nvSpPr>
      <dsp:spPr>
        <a:xfrm>
          <a:off x="366474" y="1242"/>
          <a:ext cx="2342703" cy="1405622"/>
        </a:xfrm>
        <a:prstGeom prst="rect">
          <a:avLst/>
        </a:prstGeom>
        <a:solidFill>
          <a:schemeClr val="accent1">
            <a:lumMod val="9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Key Responsibilities</a:t>
          </a:r>
          <a:endParaRPr lang="en-US" sz="2300" kern="1200" dirty="0"/>
        </a:p>
      </dsp:txBody>
      <dsp:txXfrm>
        <a:off x="366474" y="1242"/>
        <a:ext cx="2342703" cy="1405622"/>
      </dsp:txXfrm>
    </dsp:sp>
    <dsp:sp modelId="{A7E75D98-98BE-4E44-AEAA-D81D98639081}">
      <dsp:nvSpPr>
        <dsp:cNvPr id="0" name=""/>
        <dsp:cNvSpPr/>
      </dsp:nvSpPr>
      <dsp:spPr>
        <a:xfrm>
          <a:off x="2943448" y="1242"/>
          <a:ext cx="2342703" cy="1405622"/>
        </a:xfrm>
        <a:prstGeom prst="rect">
          <a:avLst/>
        </a:prstGeom>
        <a:solidFill>
          <a:schemeClr val="accent5">
            <a:hueOff val="2659525"/>
            <a:satOff val="-115"/>
            <a:lumOff val="-5245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Weekly Review</a:t>
          </a:r>
          <a:endParaRPr lang="en-US" sz="2300" kern="1200" dirty="0"/>
        </a:p>
      </dsp:txBody>
      <dsp:txXfrm>
        <a:off x="2943448" y="1242"/>
        <a:ext cx="2342703" cy="1405622"/>
      </dsp:txXfrm>
    </dsp:sp>
    <dsp:sp modelId="{52259891-AEE7-4067-8DC5-1EF327EEA036}">
      <dsp:nvSpPr>
        <dsp:cNvPr id="0" name=""/>
        <dsp:cNvSpPr/>
      </dsp:nvSpPr>
      <dsp:spPr>
        <a:xfrm>
          <a:off x="5520422" y="1242"/>
          <a:ext cx="2342703" cy="1405622"/>
        </a:xfrm>
        <a:prstGeom prst="rect">
          <a:avLst/>
        </a:prstGeom>
        <a:solidFill>
          <a:schemeClr val="accent5">
            <a:hueOff val="5319050"/>
            <a:satOff val="-230"/>
            <a:lumOff val="-10491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Organization Chart</a:t>
          </a:r>
          <a:endParaRPr lang="en-US" sz="2300" kern="1200" dirty="0"/>
        </a:p>
      </dsp:txBody>
      <dsp:txXfrm>
        <a:off x="5520422" y="1242"/>
        <a:ext cx="2342703" cy="1405622"/>
      </dsp:txXfrm>
    </dsp:sp>
    <dsp:sp modelId="{5B40346C-ED01-4890-BAD2-8C2728FB4E3F}">
      <dsp:nvSpPr>
        <dsp:cNvPr id="0" name=""/>
        <dsp:cNvSpPr/>
      </dsp:nvSpPr>
      <dsp:spPr>
        <a:xfrm>
          <a:off x="1654961" y="1641135"/>
          <a:ext cx="2342703" cy="1405622"/>
        </a:xfrm>
        <a:prstGeom prst="rect">
          <a:avLst/>
        </a:prstGeom>
        <a:solidFill>
          <a:schemeClr val="accent5">
            <a:hueOff val="7978575"/>
            <a:satOff val="-345"/>
            <a:lumOff val="-15736"/>
            <a:alphaOff val="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How-To Lists</a:t>
          </a:r>
          <a:endParaRPr lang="en-US" sz="2300" kern="1200" dirty="0"/>
        </a:p>
      </dsp:txBody>
      <dsp:txXfrm>
        <a:off x="1654961" y="1641135"/>
        <a:ext cx="2342703" cy="1405622"/>
      </dsp:txXfrm>
    </dsp:sp>
    <dsp:sp modelId="{C9BC0438-771C-482F-8EF8-FDE83348BC37}">
      <dsp:nvSpPr>
        <dsp:cNvPr id="0" name=""/>
        <dsp:cNvSpPr/>
      </dsp:nvSpPr>
      <dsp:spPr>
        <a:xfrm>
          <a:off x="4231935" y="1641135"/>
          <a:ext cx="2342703" cy="1405622"/>
        </a:xfrm>
        <a:prstGeom prst="rect">
          <a:avLst/>
        </a:prstGeom>
        <a:solidFill>
          <a:schemeClr val="accent3">
            <a:lumMod val="40000"/>
            <a:lumOff val="60000"/>
          </a:schemeClr>
        </a:solidFill>
        <a:ln w="381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>
          <a:outerShdw blurRad="40000" dist="20000" dir="5400000" rotWithShape="0">
            <a:srgbClr val="000000">
              <a:alpha val="38000"/>
            </a:srgbClr>
          </a:outerShdw>
        </a:effectLst>
      </dsp:spPr>
      <dsp:style>
        <a:lnRef idx="3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Contact Info</a:t>
          </a:r>
          <a:endParaRPr lang="en-US" sz="2300" kern="1200" dirty="0"/>
        </a:p>
      </dsp:txBody>
      <dsp:txXfrm>
        <a:off x="4231935" y="1641135"/>
        <a:ext cx="2342703" cy="140562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#1" minVer="12.0">
  <dgm:title val=""/>
  <dgm:desc val=""/>
  <dgm:catLst>
    <dgm:cat type="process" pri="1000"/>
    <dgm:cat type="conver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Name0">
    <dgm:varLst>
      <dgm:dir/>
    </dgm:varLst>
    <dgm:choose name="Name1">
      <dgm:if name="Name2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3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constrLst>
      <dgm:constr type="w" for="ch" forName="node" refType="w"/>
      <dgm:constr type="h" for="ch" forName="node" refType="w" refFor="ch" refForName="node" op="equ" fact="0.6"/>
      <dgm:constr type="w" for="ch" forName="sibTrans" refType="w" refFor="ch" refForName="node" op="equ" fact="0.1"/>
      <dgm:constr type="sp" refType="w" refFor="ch" refForName="sibTrans" op="equ"/>
      <dgm:constr type="primFontSz" for="ch" forName="node" op="equ" val="100"/>
    </dgm:constrLst>
    <dgm:forEach name="Name4" axis="ch" ptType="node">
      <dgm:layoutNode name="node">
        <dgm:varLst>
          <dgm:bulletEnabled val="1"/>
        </dgm:varLst>
        <dgm:presOf axis="desOrSelf" ptType="node"/>
        <dgm:alg type="tx"/>
        <dgm:shape xmlns:r="http://schemas.openxmlformats.org/officeDocument/2006/relationships" type="rect" r:blip="">
          <dgm:adjLst/>
        </dgm:shape>
        <dgm:constrLst/>
        <dgm:ruleLst>
          <dgm:rule type="primFontSz" val="2" fact="NaN" max="NaN"/>
        </dgm:ruleLst>
      </dgm:layoutNode>
      <dgm:forEach name="Name5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constr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#1" minVer="12.0">
  <dgm:title val="Simple 2"/>
  <dgm:desc val="Simple 2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17CBDB19-DDF8-454B-B2A9-89D3C498EC1B}" type="datetimeFigureOut">
              <a:rPr lang="en-US" smtClean="0"/>
              <a:pPr/>
              <a:t>10/15/2015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97B39D03-4D65-44D8-9F67-CFAB012E25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5295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2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Second level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Third level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Fourth level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Fifth level</a:t>
            </a:r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92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5B593A47-C35F-4927-8CD6-9682078D69E3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3207768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rtl="0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rtl="0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rtl="0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rtl="0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rtl="0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1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endParaRPr kumimoji="0" lang="x-none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3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2739EC88-7B5E-4917-BD4E-CFF22233FA88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224183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 rot="19140000">
            <a:off x="817112" y="1730403"/>
            <a:ext cx="5648623" cy="1204306"/>
          </a:xfrm>
        </p:spPr>
        <p:txBody>
          <a:bodyPr bIns="9144"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 rot="19140000">
            <a:off x="1212277" y="2470925"/>
            <a:ext cx="6511131" cy="329259"/>
          </a:xfrm>
        </p:spPr>
        <p:txBody>
          <a:bodyPr tIns="9144">
            <a:normAutofit/>
          </a:bodyPr>
          <a:lstStyle>
            <a:lvl1pPr marL="0" indent="0" algn="l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FFE138-060B-4A09-A290-32377E64A3CC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467836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467836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485FAE-E4EB-45D9-AE03-3A0036BA87A8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F5EC7DD-2210-4D98-9ADA-00E3E9269610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7"/>
          <p:cNvSpPr/>
          <p:nvPr/>
        </p:nvSpPr>
        <p:spPr>
          <a:xfrm>
            <a:off x="-2380" y="-925"/>
            <a:ext cx="9146380" cy="6858925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2002901">
                <a:moveTo>
                  <a:pt x="0" y="2002901"/>
                </a:moveTo>
                <a:lnTo>
                  <a:pt x="2836585" y="0"/>
                </a:lnTo>
                <a:lnTo>
                  <a:pt x="3352800" y="270"/>
                </a:lnTo>
                <a:lnTo>
                  <a:pt x="3352800" y="2002901"/>
                </a:lnTo>
                <a:lnTo>
                  <a:pt x="0" y="200290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ight Triangle 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819399" y="1726737"/>
            <a:ext cx="5650992" cy="1207509"/>
          </a:xfrm>
        </p:spPr>
        <p:txBody>
          <a:bodyPr bIns="9144" anchor="b"/>
          <a:lstStyle>
            <a:lvl1pPr algn="l">
              <a:defRPr kumimoji="0" lang="en-US" sz="3200" b="0" i="0" u="none" strike="noStrike" kern="1200" cap="all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 rot="19140000">
            <a:off x="1216152" y="2468304"/>
            <a:ext cx="6510528" cy="329184"/>
          </a:xfrm>
        </p:spPr>
        <p:txBody>
          <a:bodyPr anchor="t">
            <a:normAutofit/>
          </a:bodyPr>
          <a:lstStyle>
            <a:lvl1pPr marL="0" indent="0">
              <a:buNone/>
              <a:defRPr kumimoji="0" lang="en-US" sz="1400" b="0" i="0" u="none" strike="noStrike" kern="1200" cap="all" spc="4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43500" y="1097280"/>
            <a:ext cx="3200400" cy="371246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915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43500" y="1097280"/>
            <a:ext cx="3200400" cy="548640"/>
          </a:xfrm>
        </p:spPr>
        <p:txBody>
          <a:bodyPr anchor="b">
            <a:normAutofit/>
          </a:bodyPr>
          <a:lstStyle>
            <a:lvl1pPr marL="0" indent="0">
              <a:buNone/>
              <a:defRPr lang="en-US" sz="1400" b="0" kern="1200" cap="all" spc="400" baseline="0" dirty="0" smtClean="0">
                <a:solidFill>
                  <a:schemeClr val="tx1"/>
                </a:solidFill>
                <a:latin typeface="+mn-lt"/>
                <a:ea typeface="+mj-ea"/>
                <a:cs typeface="Tunga" pitchFamily="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Font typeface="Arial" pitchFamily="34" charset="0"/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43500" y="1701848"/>
            <a:ext cx="3200400" cy="310896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8A8597-3521-412A-BED1-722EA4F86CC2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466BC6-08CB-4826-B2C4-3F6970CA7AE9}" type="slidenum">
              <a:rPr lang="en-US" altLang="x-none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ight Triangle 16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ight Triangle 17"/>
          <p:cNvSpPr/>
          <p:nvPr/>
        </p:nvSpPr>
        <p:spPr>
          <a:xfrm rot="5400000">
            <a:off x="433389" y="-433387"/>
            <a:ext cx="6858000" cy="7724778"/>
          </a:xfrm>
          <a:prstGeom prst="rtTriangle">
            <a:avLst/>
          </a:pr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784930" y="1576103"/>
            <a:ext cx="5212080" cy="1089427"/>
          </a:xfrm>
        </p:spPr>
        <p:txBody>
          <a:bodyPr bIns="0" anchor="b"/>
          <a:lstStyle>
            <a:lvl1pPr algn="l">
              <a:defRPr kumimoji="0" lang="en-US" sz="2800" b="0" i="0" u="none" strike="noStrike" kern="1200" cap="all" spc="0" normalizeH="0" baseline="0" noProof="0" dirty="0" smtClean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49552" y="2618912"/>
            <a:ext cx="3807779" cy="332468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297954" y="2253385"/>
            <a:ext cx="5794760" cy="623314"/>
          </a:xfrm>
        </p:spPr>
        <p:txBody>
          <a:bodyPr>
            <a:normAutofit/>
          </a:bodyPr>
          <a:lstStyle>
            <a:lvl1pPr marL="0" indent="0">
              <a:buNone/>
              <a:defRPr lang="en-US" sz="1400" b="1" kern="1200" dirty="0" smtClean="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itchFamily="34" charset="0"/>
              <a:buNone/>
              <a:tabLst/>
              <a:defRPr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ln>
            <a:solidFill>
              <a:schemeClr val="tx2"/>
            </a:solidFill>
          </a:ln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/>
          <p:cNvSpPr>
            <a:spLocks noGrp="1"/>
          </p:cNvSpPr>
          <p:nvPr>
            <p:ph type="pic" sz="quarter" idx="14"/>
          </p:nvPr>
        </p:nvSpPr>
        <p:spPr>
          <a:xfrm>
            <a:off x="2028825" y="0"/>
            <a:ext cx="7115175" cy="6858000"/>
          </a:xfrm>
          <a:custGeom>
            <a:avLst/>
            <a:gdLst>
              <a:gd name="connsiteX0" fmla="*/ 0 w 7104888"/>
              <a:gd name="connsiteY0" fmla="*/ 0 h 6858000"/>
              <a:gd name="connsiteX1" fmla="*/ 7104888 w 7104888"/>
              <a:gd name="connsiteY1" fmla="*/ 0 h 6858000"/>
              <a:gd name="connsiteX2" fmla="*/ 7104888 w 7104888"/>
              <a:gd name="connsiteY2" fmla="*/ 6858000 h 6858000"/>
              <a:gd name="connsiteX3" fmla="*/ 0 w 7104888"/>
              <a:gd name="connsiteY3" fmla="*/ 6858000 h 6858000"/>
              <a:gd name="connsiteX4" fmla="*/ 0 w 7104888"/>
              <a:gd name="connsiteY4" fmla="*/ 0 h 6858000"/>
              <a:gd name="connsiteX0" fmla="*/ 0 w 7104888"/>
              <a:gd name="connsiteY0" fmla="*/ 0 h 6858000"/>
              <a:gd name="connsiteX1" fmla="*/ 5695188 w 7104888"/>
              <a:gd name="connsiteY1" fmla="*/ 0 h 6858000"/>
              <a:gd name="connsiteX2" fmla="*/ 7104888 w 7104888"/>
              <a:gd name="connsiteY2" fmla="*/ 0 h 6858000"/>
              <a:gd name="connsiteX3" fmla="*/ 7104888 w 7104888"/>
              <a:gd name="connsiteY3" fmla="*/ 6858000 h 6858000"/>
              <a:gd name="connsiteX4" fmla="*/ 0 w 7104888"/>
              <a:gd name="connsiteY4" fmla="*/ 6858000 h 6858000"/>
              <a:gd name="connsiteX5" fmla="*/ 0 w 7104888"/>
              <a:gd name="connsiteY5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0287 w 7115175"/>
              <a:gd name="connsiteY4" fmla="*/ 6858000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10287 w 7115175"/>
              <a:gd name="connsiteY5" fmla="*/ 6858000 h 6858000"/>
              <a:gd name="connsiteX6" fmla="*/ 0 w 7115175"/>
              <a:gd name="connsiteY6" fmla="*/ 5048250 h 6858000"/>
              <a:gd name="connsiteX7" fmla="*/ 10287 w 7115175"/>
              <a:gd name="connsiteY7" fmla="*/ 0 h 6858000"/>
              <a:gd name="connsiteX0" fmla="*/ 10287 w 7115175"/>
              <a:gd name="connsiteY0" fmla="*/ 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  <a:gd name="connsiteX6" fmla="*/ 10287 w 7115175"/>
              <a:gd name="connsiteY6" fmla="*/ 0 h 6858000"/>
              <a:gd name="connsiteX0" fmla="*/ 0 w 7115175"/>
              <a:gd name="connsiteY0" fmla="*/ 5048250 h 6858000"/>
              <a:gd name="connsiteX1" fmla="*/ 5705475 w 7115175"/>
              <a:gd name="connsiteY1" fmla="*/ 0 h 6858000"/>
              <a:gd name="connsiteX2" fmla="*/ 7115175 w 7115175"/>
              <a:gd name="connsiteY2" fmla="*/ 0 h 6858000"/>
              <a:gd name="connsiteX3" fmla="*/ 7115175 w 7115175"/>
              <a:gd name="connsiteY3" fmla="*/ 6858000 h 6858000"/>
              <a:gd name="connsiteX4" fmla="*/ 1533526 w 7115175"/>
              <a:gd name="connsiteY4" fmla="*/ 6848475 h 6858000"/>
              <a:gd name="connsiteX5" fmla="*/ 0 w 7115175"/>
              <a:gd name="connsiteY5" fmla="*/ 504825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115175" h="6858000">
                <a:moveTo>
                  <a:pt x="0" y="5048250"/>
                </a:moveTo>
                <a:lnTo>
                  <a:pt x="5705475" y="0"/>
                </a:lnTo>
                <a:lnTo>
                  <a:pt x="7115175" y="0"/>
                </a:lnTo>
                <a:lnTo>
                  <a:pt x="7115175" y="6858000"/>
                </a:lnTo>
                <a:lnTo>
                  <a:pt x="1533526" y="6848475"/>
                </a:lnTo>
                <a:lnTo>
                  <a:pt x="0" y="50482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</p:spPr>
        <p:txBody>
          <a:bodyPr rIns="182880" anchor="ctr"/>
          <a:lstStyle>
            <a:lvl1pPr algn="r">
              <a:defRPr/>
            </a:lvl1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Right Triangle 8"/>
          <p:cNvSpPr/>
          <p:nvPr/>
        </p:nvSpPr>
        <p:spPr>
          <a:xfrm>
            <a:off x="0" y="2647950"/>
            <a:ext cx="3571875" cy="4210050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Freeform 9"/>
          <p:cNvSpPr/>
          <p:nvPr/>
        </p:nvSpPr>
        <p:spPr>
          <a:xfrm>
            <a:off x="0" y="5048250"/>
            <a:ext cx="3571875" cy="1809750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1809750 h 1809750"/>
              <a:gd name="connsiteX1" fmla="*/ 1895475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  <a:gd name="connsiteX0" fmla="*/ 0 w 3571875"/>
              <a:gd name="connsiteY0" fmla="*/ 1809750 h 1809750"/>
              <a:gd name="connsiteX1" fmla="*/ 2038350 w 3571875"/>
              <a:gd name="connsiteY1" fmla="*/ 0 h 1809750"/>
              <a:gd name="connsiteX2" fmla="*/ 3571875 w 3571875"/>
              <a:gd name="connsiteY2" fmla="*/ 1809750 h 1809750"/>
              <a:gd name="connsiteX3" fmla="*/ 0 w 3571875"/>
              <a:gd name="connsiteY3" fmla="*/ 1809750 h 1809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71875" h="1809750">
                <a:moveTo>
                  <a:pt x="0" y="1809750"/>
                </a:moveTo>
                <a:lnTo>
                  <a:pt x="2038350" y="0"/>
                </a:lnTo>
                <a:lnTo>
                  <a:pt x="3571875" y="1809750"/>
                </a:lnTo>
                <a:lnTo>
                  <a:pt x="0" y="1809750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19140000">
            <a:off x="671197" y="1717501"/>
            <a:ext cx="5486400" cy="867444"/>
          </a:xfrm>
        </p:spPr>
        <p:txBody>
          <a:bodyPr anchor="b"/>
          <a:lstStyle>
            <a:lvl1pPr algn="l">
              <a:defRPr sz="2800" b="0">
                <a:latin typeface="+mj-lt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19140000">
            <a:off x="1143479" y="2180529"/>
            <a:ext cx="6096545" cy="740664"/>
          </a:xfrm>
        </p:spPr>
        <p:txBody>
          <a:bodyPr/>
          <a:lstStyle>
            <a:lvl1pPr marL="0" indent="0">
              <a:buNone/>
              <a:defRPr sz="14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altLang="x-non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/>
          <p:nvPr/>
        </p:nvSpPr>
        <p:spPr>
          <a:xfrm>
            <a:off x="-2382" y="5050633"/>
            <a:ext cx="3574257" cy="1807368"/>
          </a:xfrm>
          <a:custGeom>
            <a:avLst/>
            <a:gdLst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3571875 w 3571875"/>
              <a:gd name="connsiteY2" fmla="*/ 4210050 h 4210050"/>
              <a:gd name="connsiteX3" fmla="*/ 0 w 3571875"/>
              <a:gd name="connsiteY3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883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050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281238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28825 w 3571875"/>
              <a:gd name="connsiteY2" fmla="*/ 2393157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76450 w 3571875"/>
              <a:gd name="connsiteY2" fmla="*/ 2274094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245519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4210050 h 4210050"/>
              <a:gd name="connsiteX1" fmla="*/ 0 w 3571875"/>
              <a:gd name="connsiteY1" fmla="*/ 0 h 4210050"/>
              <a:gd name="connsiteX2" fmla="*/ 2038350 w 3571875"/>
              <a:gd name="connsiteY2" fmla="*/ 2405063 h 4210050"/>
              <a:gd name="connsiteX3" fmla="*/ 3571875 w 3571875"/>
              <a:gd name="connsiteY3" fmla="*/ 4210050 h 4210050"/>
              <a:gd name="connsiteX4" fmla="*/ 0 w 3571875"/>
              <a:gd name="connsiteY4" fmla="*/ 4210050 h 4210050"/>
              <a:gd name="connsiteX0" fmla="*/ 0 w 3571875"/>
              <a:gd name="connsiteY0" fmla="*/ 2433637 h 2433637"/>
              <a:gd name="connsiteX1" fmla="*/ 257175 w 3571875"/>
              <a:gd name="connsiteY1" fmla="*/ 0 h 2433637"/>
              <a:gd name="connsiteX2" fmla="*/ 2038350 w 3571875"/>
              <a:gd name="connsiteY2" fmla="*/ 628650 h 2433637"/>
              <a:gd name="connsiteX3" fmla="*/ 3571875 w 3571875"/>
              <a:gd name="connsiteY3" fmla="*/ 2433637 h 2433637"/>
              <a:gd name="connsiteX4" fmla="*/ 0 w 3571875"/>
              <a:gd name="connsiteY4" fmla="*/ 2433637 h 2433637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24051 w 3574257"/>
              <a:gd name="connsiteY2" fmla="*/ 30718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40682 w 3574257"/>
              <a:gd name="connsiteY2" fmla="*/ 450057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9749 h 1809749"/>
              <a:gd name="connsiteX1" fmla="*/ 0 w 3574257"/>
              <a:gd name="connsiteY1" fmla="*/ 2381 h 1809749"/>
              <a:gd name="connsiteX2" fmla="*/ 2038351 w 3574257"/>
              <a:gd name="connsiteY2" fmla="*/ 0 h 1809749"/>
              <a:gd name="connsiteX3" fmla="*/ 3574257 w 3574257"/>
              <a:gd name="connsiteY3" fmla="*/ 1809749 h 1809749"/>
              <a:gd name="connsiteX4" fmla="*/ 2382 w 3574257"/>
              <a:gd name="connsiteY4" fmla="*/ 1809749 h 1809749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657351 w 3574257"/>
              <a:gd name="connsiteY2" fmla="*/ 2309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0732 w 3574257"/>
              <a:gd name="connsiteY2" fmla="*/ 238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774032 w 3574257"/>
              <a:gd name="connsiteY2" fmla="*/ 161925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969294 w 3574257"/>
              <a:gd name="connsiteY2" fmla="*/ 21432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1819275 w 3574257"/>
              <a:gd name="connsiteY2" fmla="*/ 200026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  <a:gd name="connsiteX0" fmla="*/ 2382 w 3574257"/>
              <a:gd name="connsiteY0" fmla="*/ 1807368 h 1807368"/>
              <a:gd name="connsiteX1" fmla="*/ 0 w 3574257"/>
              <a:gd name="connsiteY1" fmla="*/ 0 h 1807368"/>
              <a:gd name="connsiteX2" fmla="*/ 2045494 w 3574257"/>
              <a:gd name="connsiteY2" fmla="*/ 1 h 1807368"/>
              <a:gd name="connsiteX3" fmla="*/ 3574257 w 3574257"/>
              <a:gd name="connsiteY3" fmla="*/ 1807368 h 1807368"/>
              <a:gd name="connsiteX4" fmla="*/ 2382 w 3574257"/>
              <a:gd name="connsiteY4" fmla="*/ 1807368 h 18073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74257" h="1807368">
                <a:moveTo>
                  <a:pt x="2382" y="1807368"/>
                </a:moveTo>
                <a:lnTo>
                  <a:pt x="0" y="0"/>
                </a:lnTo>
                <a:lnTo>
                  <a:pt x="2045494" y="1"/>
                </a:lnTo>
                <a:lnTo>
                  <a:pt x="3574257" y="1807368"/>
                </a:lnTo>
                <a:lnTo>
                  <a:pt x="2382" y="18073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reeform 7"/>
          <p:cNvSpPr/>
          <p:nvPr/>
        </p:nvSpPr>
        <p:spPr>
          <a:xfrm>
            <a:off x="-2380" y="5051292"/>
            <a:ext cx="9146380" cy="1806709"/>
          </a:xfrm>
          <a:custGeom>
            <a:avLst/>
            <a:gdLst>
              <a:gd name="connsiteX0" fmla="*/ 0 w 3350419"/>
              <a:gd name="connsiteY0" fmla="*/ 2081213 h 2083594"/>
              <a:gd name="connsiteX1" fmla="*/ 3031331 w 3350419"/>
              <a:gd name="connsiteY1" fmla="*/ 0 h 2083594"/>
              <a:gd name="connsiteX2" fmla="*/ 3350419 w 3350419"/>
              <a:gd name="connsiteY2" fmla="*/ 80963 h 2083594"/>
              <a:gd name="connsiteX3" fmla="*/ 3350419 w 3350419"/>
              <a:gd name="connsiteY3" fmla="*/ 2083594 h 2083594"/>
              <a:gd name="connsiteX4" fmla="*/ 0 w 3350419"/>
              <a:gd name="connsiteY4" fmla="*/ 2081213 h 2083594"/>
              <a:gd name="connsiteX0" fmla="*/ 0 w 3112294"/>
              <a:gd name="connsiteY0" fmla="*/ 2019301 h 2083594"/>
              <a:gd name="connsiteX1" fmla="*/ 2793206 w 3112294"/>
              <a:gd name="connsiteY1" fmla="*/ 0 h 2083594"/>
              <a:gd name="connsiteX2" fmla="*/ 3112294 w 3112294"/>
              <a:gd name="connsiteY2" fmla="*/ 80963 h 2083594"/>
              <a:gd name="connsiteX3" fmla="*/ 3112294 w 3112294"/>
              <a:gd name="connsiteY3" fmla="*/ 2083594 h 2083594"/>
              <a:gd name="connsiteX4" fmla="*/ 0 w 3112294"/>
              <a:gd name="connsiteY4" fmla="*/ 2019301 h 2083594"/>
              <a:gd name="connsiteX0" fmla="*/ 0 w 3345656"/>
              <a:gd name="connsiteY0" fmla="*/ 2097882 h 2097882"/>
              <a:gd name="connsiteX1" fmla="*/ 3026568 w 3345656"/>
              <a:gd name="connsiteY1" fmla="*/ 0 h 2097882"/>
              <a:gd name="connsiteX2" fmla="*/ 3345656 w 3345656"/>
              <a:gd name="connsiteY2" fmla="*/ 80963 h 2097882"/>
              <a:gd name="connsiteX3" fmla="*/ 3345656 w 3345656"/>
              <a:gd name="connsiteY3" fmla="*/ 2083594 h 2097882"/>
              <a:gd name="connsiteX4" fmla="*/ 0 w 3345656"/>
              <a:gd name="connsiteY4" fmla="*/ 2097882 h 2097882"/>
              <a:gd name="connsiteX0" fmla="*/ 0 w 2800350"/>
              <a:gd name="connsiteY0" fmla="*/ 1935957 h 2083594"/>
              <a:gd name="connsiteX1" fmla="*/ 2481262 w 2800350"/>
              <a:gd name="connsiteY1" fmla="*/ 0 h 2083594"/>
              <a:gd name="connsiteX2" fmla="*/ 2800350 w 2800350"/>
              <a:gd name="connsiteY2" fmla="*/ 80963 h 2083594"/>
              <a:gd name="connsiteX3" fmla="*/ 2800350 w 2800350"/>
              <a:gd name="connsiteY3" fmla="*/ 2083594 h 2083594"/>
              <a:gd name="connsiteX4" fmla="*/ 0 w 2800350"/>
              <a:gd name="connsiteY4" fmla="*/ 1935957 h 2083594"/>
              <a:gd name="connsiteX0" fmla="*/ 0 w 3352800"/>
              <a:gd name="connsiteY0" fmla="*/ 2083594 h 2083594"/>
              <a:gd name="connsiteX1" fmla="*/ 3033712 w 3352800"/>
              <a:gd name="connsiteY1" fmla="*/ 0 h 2083594"/>
              <a:gd name="connsiteX2" fmla="*/ 3352800 w 3352800"/>
              <a:gd name="connsiteY2" fmla="*/ 80963 h 2083594"/>
              <a:gd name="connsiteX3" fmla="*/ 3352800 w 3352800"/>
              <a:gd name="connsiteY3" fmla="*/ 2083594 h 2083594"/>
              <a:gd name="connsiteX4" fmla="*/ 0 w 3352800"/>
              <a:gd name="connsiteY4" fmla="*/ 2083594 h 2083594"/>
              <a:gd name="connsiteX0" fmla="*/ 0 w 3352800"/>
              <a:gd name="connsiteY0" fmla="*/ 2002631 h 2002631"/>
              <a:gd name="connsiteX1" fmla="*/ 3033712 w 3352800"/>
              <a:gd name="connsiteY1" fmla="*/ 15716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988469 w 3352800"/>
              <a:gd name="connsiteY1" fmla="*/ 59530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3966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45314 w 3352800"/>
              <a:gd name="connsiteY1" fmla="*/ 1224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34839 w 3352800"/>
              <a:gd name="connsiteY1" fmla="*/ 425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631 h 2002631"/>
              <a:gd name="connsiteX1" fmla="*/ 2875865 w 3352800"/>
              <a:gd name="connsiteY1" fmla="*/ 81782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2002901 h 2002901"/>
              <a:gd name="connsiteX1" fmla="*/ 2836585 w 3352800"/>
              <a:gd name="connsiteY1" fmla="*/ 0 h 2002901"/>
              <a:gd name="connsiteX2" fmla="*/ 3352800 w 3352800"/>
              <a:gd name="connsiteY2" fmla="*/ 270 h 2002901"/>
              <a:gd name="connsiteX3" fmla="*/ 3352800 w 3352800"/>
              <a:gd name="connsiteY3" fmla="*/ 2002901 h 2002901"/>
              <a:gd name="connsiteX4" fmla="*/ 0 w 3352800"/>
              <a:gd name="connsiteY4" fmla="*/ 2002901 h 2002901"/>
              <a:gd name="connsiteX0" fmla="*/ 0 w 3352800"/>
              <a:gd name="connsiteY0" fmla="*/ 2002631 h 2002631"/>
              <a:gd name="connsiteX1" fmla="*/ 754045 w 3352800"/>
              <a:gd name="connsiteY1" fmla="*/ 1468326 h 2002631"/>
              <a:gd name="connsiteX2" fmla="*/ 3352800 w 3352800"/>
              <a:gd name="connsiteY2" fmla="*/ 0 h 2002631"/>
              <a:gd name="connsiteX3" fmla="*/ 3352800 w 3352800"/>
              <a:gd name="connsiteY3" fmla="*/ 2002631 h 2002631"/>
              <a:gd name="connsiteX4" fmla="*/ 0 w 3352800"/>
              <a:gd name="connsiteY4" fmla="*/ 2002631 h 2002631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34305 h 534305"/>
              <a:gd name="connsiteX1" fmla="*/ 754045 w 3352800"/>
              <a:gd name="connsiteY1" fmla="*/ 0 h 534305"/>
              <a:gd name="connsiteX2" fmla="*/ 3352800 w 3352800"/>
              <a:gd name="connsiteY2" fmla="*/ 7687 h 534305"/>
              <a:gd name="connsiteX3" fmla="*/ 3352800 w 3352800"/>
              <a:gd name="connsiteY3" fmla="*/ 534305 h 534305"/>
              <a:gd name="connsiteX4" fmla="*/ 0 w 3352800"/>
              <a:gd name="connsiteY4" fmla="*/ 534305 h 534305"/>
              <a:gd name="connsiteX0" fmla="*/ 0 w 3352800"/>
              <a:gd name="connsiteY0" fmla="*/ 526618 h 526618"/>
              <a:gd name="connsiteX1" fmla="*/ 980611 w 3352800"/>
              <a:gd name="connsiteY1" fmla="*/ 9368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6888 h 526888"/>
              <a:gd name="connsiteX1" fmla="*/ 744735 w 3352800"/>
              <a:gd name="connsiteY1" fmla="*/ 0 h 526888"/>
              <a:gd name="connsiteX2" fmla="*/ 3352800 w 3352800"/>
              <a:gd name="connsiteY2" fmla="*/ 270 h 526888"/>
              <a:gd name="connsiteX3" fmla="*/ 3352800 w 3352800"/>
              <a:gd name="connsiteY3" fmla="*/ 526888 h 526888"/>
              <a:gd name="connsiteX4" fmla="*/ 0 w 3352800"/>
              <a:gd name="connsiteY4" fmla="*/ 526888 h 526888"/>
              <a:gd name="connsiteX0" fmla="*/ 0 w 3352800"/>
              <a:gd name="connsiteY0" fmla="*/ 526618 h 526618"/>
              <a:gd name="connsiteX1" fmla="*/ 811948 w 3352800"/>
              <a:gd name="connsiteY1" fmla="*/ 60921 h 526618"/>
              <a:gd name="connsiteX2" fmla="*/ 3352800 w 3352800"/>
              <a:gd name="connsiteY2" fmla="*/ 0 h 526618"/>
              <a:gd name="connsiteX3" fmla="*/ 3352800 w 3352800"/>
              <a:gd name="connsiteY3" fmla="*/ 526618 h 526618"/>
              <a:gd name="connsiteX4" fmla="*/ 0 w 3352800"/>
              <a:gd name="connsiteY4" fmla="*/ 526618 h 526618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966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241069 w 3352800"/>
              <a:gd name="connsiteY2" fmla="*/ 94144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584 h 527584"/>
              <a:gd name="connsiteX1" fmla="*/ 751718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  <a:gd name="connsiteX0" fmla="*/ 0 w 3352800"/>
              <a:gd name="connsiteY0" fmla="*/ 527313 h 527313"/>
              <a:gd name="connsiteX1" fmla="*/ 900984 w 3352800"/>
              <a:gd name="connsiteY1" fmla="*/ 97774 h 527313"/>
              <a:gd name="connsiteX2" fmla="*/ 3352800 w 3352800"/>
              <a:gd name="connsiteY2" fmla="*/ 0 h 527313"/>
              <a:gd name="connsiteX3" fmla="*/ 3352800 w 3352800"/>
              <a:gd name="connsiteY3" fmla="*/ 527313 h 527313"/>
              <a:gd name="connsiteX4" fmla="*/ 0 w 3352800"/>
              <a:gd name="connsiteY4" fmla="*/ 527313 h 527313"/>
              <a:gd name="connsiteX0" fmla="*/ 0 w 3352800"/>
              <a:gd name="connsiteY0" fmla="*/ 527584 h 527584"/>
              <a:gd name="connsiteX1" fmla="*/ 748227 w 3352800"/>
              <a:gd name="connsiteY1" fmla="*/ 0 h 527584"/>
              <a:gd name="connsiteX2" fmla="*/ 3352800 w 3352800"/>
              <a:gd name="connsiteY2" fmla="*/ 271 h 527584"/>
              <a:gd name="connsiteX3" fmla="*/ 3352800 w 3352800"/>
              <a:gd name="connsiteY3" fmla="*/ 527584 h 527584"/>
              <a:gd name="connsiteX4" fmla="*/ 0 w 3352800"/>
              <a:gd name="connsiteY4" fmla="*/ 527584 h 527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352800" h="527584">
                <a:moveTo>
                  <a:pt x="0" y="527584"/>
                </a:moveTo>
                <a:lnTo>
                  <a:pt x="748227" y="0"/>
                </a:lnTo>
                <a:lnTo>
                  <a:pt x="3352800" y="271"/>
                </a:lnTo>
                <a:lnTo>
                  <a:pt x="3352800" y="527584"/>
                </a:lnTo>
                <a:lnTo>
                  <a:pt x="0" y="527584"/>
                </a:lnTo>
                <a:close/>
              </a:path>
            </a:pathLst>
          </a:custGeom>
          <a:solidFill>
            <a:schemeClr val="accent3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365760"/>
            <a:ext cx="7520940" cy="54864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100628"/>
            <a:ext cx="7520940" cy="357984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 rot="19140000">
            <a:off x="201168" y="5870448"/>
            <a:ext cx="2176272" cy="2011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17514" y="6285122"/>
            <a:ext cx="4724400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spc="200" baseline="0">
                <a:solidFill>
                  <a:srgbClr val="FFFFFF"/>
                </a:solidFill>
              </a:defRPr>
            </a:lvl1pPr>
          </a:lstStyle>
          <a:p>
            <a:endParaRPr lang="en-US" altLang="x-non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401038" y="6170822"/>
            <a:ext cx="502920" cy="502920"/>
          </a:xfrm>
          <a:prstGeom prst="ellipse">
            <a:avLst/>
          </a:prstGeom>
          <a:ln w="19050">
            <a:solidFill>
              <a:srgbClr val="FFFFFF"/>
            </a:solidFill>
          </a:ln>
        </p:spPr>
        <p:txBody>
          <a:bodyPr vert="horz" lIns="9144" tIns="9144" rIns="9144" bIns="9144" rtlCol="0" anchor="ctr">
            <a:normAutofit/>
          </a:bodyPr>
          <a:lstStyle>
            <a:lvl1pPr algn="ctr">
              <a:defRPr sz="1650">
                <a:solidFill>
                  <a:srgbClr val="FFFFFF"/>
                </a:solidFill>
              </a:defRPr>
            </a:lvl1pPr>
          </a:lstStyle>
          <a:p>
            <a:fld id="{F6D3474C-9AB0-4C46-94FC-532709E129BA}" type="slidenum">
              <a:rPr lang="en-US" altLang="x-none" smtClean="0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8" r:id="rId2"/>
    <p:sldLayoutId id="2147483659" r:id="rId3"/>
    <p:sldLayoutId id="2147483660" r:id="rId4"/>
    <p:sldLayoutId id="2147483661" r:id="rId5"/>
    <p:sldLayoutId id="2147483662" r:id="rId6"/>
    <p:sldLayoutId id="2147483663" r:id="rId7"/>
    <p:sldLayoutId id="2147483664" r:id="rId8"/>
    <p:sldLayoutId id="2147483665" r:id="rId9"/>
    <p:sldLayoutId id="2147483666" r:id="rId10"/>
    <p:sldLayoutId id="2147483667" r:id="rId11"/>
    <p:sldLayoutId id="2147483668" r:id="rId12"/>
  </p:sldLayoutIdLst>
  <p:txStyles>
    <p:titleStyle>
      <a:lvl1pPr algn="l" defTabSz="914400" rtl="0" eaLnBrk="1" latinLnBrk="0" hangingPunct="1">
        <a:spcBef>
          <a:spcPct val="0"/>
        </a:spcBef>
        <a:buNone/>
        <a:defRPr sz="3200" kern="1200" cap="all" baseline="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ts val="800"/>
        </a:spcBef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1737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4023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630936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859536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097280" indent="-173736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3533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581912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792224" indent="-164592" algn="l" defTabSz="914400" rtl="0" eaLnBrk="1" latinLnBrk="0" hangingPunct="1">
        <a:spcBef>
          <a:spcPts val="300"/>
        </a:spcBef>
        <a:buClr>
          <a:schemeClr val="accent2"/>
        </a:buClr>
        <a:buFont typeface="Wingdings" pitchFamily="2" charset="2"/>
        <a:buChar char="§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828800" y="5181600"/>
            <a:ext cx="5256213" cy="1143000"/>
          </a:xfrm>
        </p:spPr>
        <p:txBody>
          <a:bodyPr/>
          <a:lstStyle/>
          <a:p>
            <a:pPr algn="ctr"/>
            <a:r>
              <a:rPr lang="en-US" altLang="x-none" dirty="0" smtClean="0"/>
              <a:t>Producing better results through better organization</a:t>
            </a:r>
            <a:endParaRPr lang="x-none" altLang="x-none"/>
          </a:p>
        </p:txBody>
      </p:sp>
      <p:sp>
        <p:nvSpPr>
          <p:cNvPr id="4" name="Rectangle 3"/>
          <p:cNvSpPr/>
          <p:nvPr/>
        </p:nvSpPr>
        <p:spPr>
          <a:xfrm>
            <a:off x="838200" y="1447800"/>
            <a:ext cx="7543800" cy="3200400"/>
          </a:xfrm>
          <a:prstGeom prst="rect">
            <a:avLst/>
          </a:prstGeom>
          <a:noFill/>
        </p:spPr>
        <p:txBody>
          <a:bodyPr wrap="square" lIns="91440" tIns="45720" rIns="91440" bIns="45720">
            <a:prstTxWarp prst="textTriangleInverted">
              <a:avLst/>
            </a:prstTxWarp>
            <a:spAutoFit/>
          </a:bodyPr>
          <a:lstStyle/>
          <a:p>
            <a:pPr algn="ctr"/>
            <a:r>
              <a:rPr lang="en-US" sz="5400" b="1" dirty="0" smtClean="0">
                <a:ln w="18000">
                  <a:solidFill>
                    <a:schemeClr val="bg2">
                      <a:lumMod val="5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60000"/>
                    <a:lumOff val="4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  <a:reflection blurRad="6350" stA="60000" endA="900" endPos="60000" dist="29997" dir="5400000" sy="-100000" algn="bl" rotWithShape="0"/>
                </a:effectLst>
              </a:rPr>
              <a:t>Organization 101</a:t>
            </a:r>
            <a:endParaRPr lang="en-US" sz="5400" b="1" dirty="0">
              <a:ln w="18000">
                <a:solidFill>
                  <a:schemeClr val="bg2">
                    <a:lumMod val="50000"/>
                  </a:schemeClr>
                </a:solidFill>
                <a:prstDash val="solid"/>
                <a:miter lim="800000"/>
              </a:ln>
              <a:solidFill>
                <a:schemeClr val="accent2">
                  <a:lumMod val="60000"/>
                  <a:lumOff val="40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  <a:reflection blurRad="6350" stA="60000" endA="900" endPos="60000" dist="29997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Clean Up Your Space</a:t>
            </a:r>
            <a:endParaRPr lang="en-US" dirty="0"/>
          </a:p>
        </p:txBody>
      </p:sp>
      <p:sp>
        <p:nvSpPr>
          <p:cNvPr id="3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Messy space = bad image</a:t>
            </a:r>
          </a:p>
          <a:p>
            <a:r>
              <a:rPr lang="en-US" smtClean="0"/>
              <a:t>A place for everything</a:t>
            </a:r>
          </a:p>
          <a:p>
            <a:r>
              <a:rPr lang="en-US" smtClean="0"/>
              <a:t>Handle it once!</a:t>
            </a:r>
          </a:p>
          <a:p>
            <a:r>
              <a:rPr lang="en-US" smtClean="0"/>
              <a:t>Daily maintenance</a:t>
            </a:r>
          </a:p>
          <a:p>
            <a:endParaRPr lang="en-US" dirty="0"/>
          </a:p>
        </p:txBody>
      </p:sp>
      <p:sp>
        <p:nvSpPr>
          <p:cNvPr id="26" name="Rectangle 4"/>
          <p:cNvSpPr txBox="1"/>
          <p:nvPr/>
        </p:nvSpPr>
        <p:spPr>
          <a:xfrm flipH="1">
            <a:off x="5257800" y="4101405"/>
            <a:ext cx="3886200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800" dirty="0" smtClean="0"/>
              <a:t>I got it all together, but I forgot where I put it.</a:t>
            </a:r>
            <a:endParaRPr lang="en-US" sz="2800" dirty="0"/>
          </a:p>
          <a:p>
            <a:pPr marL="0" indent="0">
              <a:buNone/>
            </a:pPr>
            <a:r>
              <a:rPr lang="en-US" sz="2800" dirty="0" smtClean="0"/>
              <a:t>	       - Anonymous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Get Your Tools Together</a:t>
            </a:r>
            <a:endParaRPr lang="en-US" dirty="0"/>
          </a:p>
        </p:txBody>
      </p:sp>
      <p:sp>
        <p:nvSpPr>
          <p:cNvPr id="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Stackable bins</a:t>
            </a:r>
          </a:p>
          <a:p>
            <a:r>
              <a:rPr lang="en-US" smtClean="0"/>
              <a:t>Paper (printer and writing)</a:t>
            </a:r>
          </a:p>
          <a:p>
            <a:r>
              <a:rPr lang="en-US" smtClean="0"/>
              <a:t>Sticky notes, stapler, paper clips, tape, pens</a:t>
            </a:r>
          </a:p>
          <a:p>
            <a:r>
              <a:rPr lang="en-US" smtClean="0"/>
              <a:t>Invoices/forms/envelopes</a:t>
            </a:r>
          </a:p>
          <a:p>
            <a:r>
              <a:rPr lang="en-US" smtClean="0"/>
              <a:t>File folders</a:t>
            </a:r>
          </a:p>
          <a:p>
            <a:r>
              <a:rPr lang="en-US" smtClean="0"/>
              <a:t>Calendar</a:t>
            </a:r>
          </a:p>
          <a:p>
            <a:r>
              <a:rPr lang="en-US" smtClean="0"/>
              <a:t>Wastebasket</a:t>
            </a:r>
          </a:p>
          <a:p>
            <a:r>
              <a:rPr lang="en-US" smtClean="0"/>
              <a:t>Tablet for travel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Tools Wish List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New tablet for travel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8359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Know the Process</a:t>
            </a:r>
            <a:endParaRPr lang="en-US" dirty="0"/>
          </a:p>
        </p:txBody>
      </p:sp>
      <p:sp>
        <p:nvSpPr>
          <p:cNvPr id="11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Learn the correct workflow</a:t>
            </a:r>
          </a:p>
          <a:p>
            <a:r>
              <a:rPr lang="en-US" smtClean="0"/>
              <a:t>Ask before you leap!</a:t>
            </a:r>
            <a:endParaRPr lang="en-US" dirty="0"/>
          </a:p>
        </p:txBody>
      </p:sp>
      <p:pic>
        <p:nvPicPr>
          <p:cNvPr id="4" name="Picture 3" descr="C:\Users\Sydney Higa\AppData\Local\Microsoft\Windows\Temporary Internet Files\Content.IE5\A10MUGBV\MP900443243[1].jpg"/>
          <p:cNvPicPr>
            <a:picLocks noChangeAspect="1" noChangeArrowheads="1"/>
          </p:cNvPicPr>
          <p:nvPr/>
        </p:nvPicPr>
        <p:blipFill>
          <a:blip r:embed="rId2">
            <a:duotone>
              <a:schemeClr val="accent2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1781370"/>
            <a:ext cx="4730376" cy="3148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Spend Your Time Wisely</a:t>
            </a:r>
            <a:endParaRPr lang="en-US" dirty="0"/>
          </a:p>
        </p:txBody>
      </p:sp>
      <p:graphicFrame>
        <p:nvGraphicFramePr>
          <p:cNvPr id="4" name="Table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0821369"/>
              </p:ext>
            </p:extLst>
          </p:nvPr>
        </p:nvGraphicFramePr>
        <p:xfrm>
          <a:off x="2284413" y="1905000"/>
          <a:ext cx="5705344" cy="2103120"/>
        </p:xfrm>
        <a:graphic>
          <a:graphicData uri="http://schemas.openxmlformats.org/drawingml/2006/table">
            <a:tbl>
              <a:tblPr firstRow="1" firstCol="1">
                <a:tableStyleId>{85BE263C-DBD7-4A20-BB59-AAB30ACAA65A}</a:tableStyleId>
              </a:tblPr>
              <a:tblGrid>
                <a:gridCol w="2133071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343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76883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0"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Effect of Focused Activity</a:t>
                      </a:r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Task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 Spent per Day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Time Saved per Week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Paper documents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 minutes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6 hours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Email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30 minutes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8 hours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dirty="0" smtClean="0"/>
                        <a:t>Calendar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15 minutes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4 hours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5" name="Picture 2" descr="C:\Users\Sydney Higa\AppData\Local\Microsoft\Windows\Temporary Internet Files\Content.IE5\A10MUGBV\MC900013191[1].wmf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3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762000"/>
            <a:ext cx="1054303" cy="1894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Manage Your </a:t>
            </a:r>
            <a:r>
              <a:rPr lang="en-US" dirty="0" err="1" smtClean="0"/>
              <a:t>EMail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1539829"/>
              </p:ext>
            </p:extLst>
          </p:nvPr>
        </p:nvGraphicFramePr>
        <p:xfrm>
          <a:off x="822325" y="1100138"/>
          <a:ext cx="7521575" cy="35798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Your Calendar</a:t>
            </a:r>
            <a:endParaRPr lang="en-US" dirty="0"/>
          </a:p>
        </p:txBody>
      </p:sp>
      <p:sp>
        <p:nvSpPr>
          <p:cNvPr id="19" name="Rectangle 3"/>
          <p:cNvSpPr>
            <a:spLocks noGrp="1"/>
          </p:cNvSpPr>
          <p:nvPr>
            <p:ph type="body" idx="1"/>
          </p:nvPr>
        </p:nvSpPr>
        <p:spPr>
          <a:xfrm>
            <a:off x="1279525" y="1600200"/>
            <a:ext cx="5257800" cy="2895600"/>
          </a:xfrm>
        </p:spPr>
        <p:txBody>
          <a:bodyPr/>
          <a:lstStyle/>
          <a:p>
            <a:r>
              <a:rPr lang="en-US" dirty="0" smtClean="0"/>
              <a:t>Track it all</a:t>
            </a:r>
            <a:endParaRPr lang="en-US" dirty="0"/>
          </a:p>
          <a:p>
            <a:pPr lvl="1"/>
            <a:r>
              <a:rPr lang="en-US" dirty="0" smtClean="0"/>
              <a:t>Action items</a:t>
            </a:r>
          </a:p>
          <a:p>
            <a:pPr lvl="1"/>
            <a:r>
              <a:rPr lang="en-US" dirty="0" smtClean="0"/>
              <a:t>Follow-up items</a:t>
            </a:r>
          </a:p>
          <a:p>
            <a:pPr lvl="1"/>
            <a:r>
              <a:rPr lang="en-US" dirty="0" smtClean="0"/>
              <a:t>Plan the time</a:t>
            </a:r>
          </a:p>
          <a:p>
            <a:r>
              <a:rPr lang="en-US" dirty="0" smtClean="0"/>
              <a:t>Personal and work</a:t>
            </a:r>
          </a:p>
          <a:p>
            <a:pPr lvl="1"/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Keep It Close</a:t>
            </a:r>
            <a:endParaRPr lang="en-US" dirty="0"/>
          </a:p>
        </p:txBody>
      </p:sp>
      <p:graphicFrame>
        <p:nvGraphicFramePr>
          <p:cNvPr id="6" name="Diagram 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012871"/>
              </p:ext>
            </p:extLst>
          </p:nvPr>
        </p:nvGraphicFramePr>
        <p:xfrm>
          <a:off x="457200" y="1524000"/>
          <a:ext cx="8229600" cy="3048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ngles">
  <a:themeElements>
    <a:clrScheme name="Angles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F96A1B"/>
      </a:accent2>
      <a:accent3>
        <a:srgbClr val="08A1D9"/>
      </a:accent3>
      <a:accent4>
        <a:srgbClr val="7C984A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ngles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微软雅黑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ＭＳ Ｐゴシック"/>
        <a:font script="Hang" typeface="맑은 고딕"/>
        <a:font script="Hans" typeface="隶书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ngle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20400000"/>
            </a:lightRig>
          </a:scene3d>
          <a:sp3d contourW="6350">
            <a:bevelT w="41275" h="19050" prst="angle"/>
            <a:contourClr>
              <a:schemeClr val="phClr">
                <a:shade val="25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0000"/>
                <a:shade val="85000"/>
              </a:schemeClr>
              <a:schemeClr val="phClr">
                <a:tint val="95000"/>
                <a:shade val="99000"/>
              </a:schemeClr>
            </a:duotone>
          </a:blip>
          <a:tile tx="0" ty="0" sx="100000" sy="10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tint val="93000"/>
                <a:shade val="85000"/>
              </a:schemeClr>
              <a:schemeClr val="phClr">
                <a:tint val="96000"/>
                <a:shade val="99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rganizationB" id="{940916D4-406A-47EA-B1F7-54E25C8FB669}" vid="{84B14A48-EA40-4B5C-8334-0E395E9B2912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6216A0906B04E89BB89C1075B88C4" ma:contentTypeVersion="" ma:contentTypeDescription="Create a new document." ma:contentTypeScope="" ma:versionID="21342baeeefee87134c2571e90364d9e">
  <xsd:schema xmlns:xsd="http://www.w3.org/2001/XMLSchema" xmlns:xs="http://www.w3.org/2001/XMLSchema" xmlns:p="http://schemas.microsoft.com/office/2006/metadata/properties" xmlns:ns2="b49051fe-4646-4981-af49-10bb2dc6861b" targetNamespace="http://schemas.microsoft.com/office/2006/metadata/properties" ma:root="true" ma:fieldsID="8cb98404e8479986d4d3fa8fd5071fe3" ns2:_="">
    <xsd:import namespace="b49051fe-4646-4981-af49-10bb2dc6861b"/>
    <xsd:element name="properties">
      <xsd:complexType>
        <xsd:sequence>
          <xsd:element name="documentManagement">
            <xsd:complexType>
              <xsd:all>
                <xsd:element ref="ns2:Stage-Note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9051fe-4646-4981-af49-10bb2dc6861b" elementFormDefault="qualified">
    <xsd:import namespace="http://schemas.microsoft.com/office/2006/documentManagement/types"/>
    <xsd:import namespace="http://schemas.microsoft.com/office/infopath/2007/PartnerControls"/>
    <xsd:element name="Stage-Notes" ma:index="8" nillable="true" ma:displayName="Stage-Notes" ma:description="Optional status notes" ma:internalName="Stage_x002d_Notes">
      <xsd:simpleType>
        <xsd:restriction base="dms:Text">
          <xsd:maxLength value="50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-Notes xmlns="b49051fe-4646-4981-af49-10bb2dc6861b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7A08F2A-CD5F-41F5-832D-18EFB0A3EDAF}"/>
</file>

<file path=customXml/itemProps2.xml><?xml version="1.0" encoding="utf-8"?>
<ds:datastoreItem xmlns:ds="http://schemas.openxmlformats.org/officeDocument/2006/customXml" ds:itemID="{3A9F5A48-AA16-4CD3-BCA4-6DB508944CA4}"/>
</file>

<file path=customXml/itemProps3.xml><?xml version="1.0" encoding="utf-8"?>
<ds:datastoreItem xmlns:ds="http://schemas.openxmlformats.org/officeDocument/2006/customXml" ds:itemID="{C759B2CB-A608-48C0-AFAF-93BE26DE4F51}"/>
</file>

<file path=docProps/app.xml><?xml version="1.0" encoding="utf-8"?>
<Properties xmlns="http://schemas.openxmlformats.org/officeDocument/2006/extended-properties" xmlns:vt="http://schemas.openxmlformats.org/officeDocument/2006/docPropsVTypes">
  <Template>OrganizationB</Template>
  <TotalTime>8</TotalTime>
  <Words>159</Words>
  <PresentationFormat>On-screen Show (4:3)</PresentationFormat>
  <Paragraphs>53</Paragraphs>
  <Slides>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Arial</vt:lpstr>
      <vt:lpstr>Calibri</vt:lpstr>
      <vt:lpstr>Franklin Gothic Book</vt:lpstr>
      <vt:lpstr>Franklin Gothic Medium</vt:lpstr>
      <vt:lpstr>Tunga</vt:lpstr>
      <vt:lpstr>Wingdings</vt:lpstr>
      <vt:lpstr>Angles</vt:lpstr>
      <vt:lpstr>PowerPoint Presentation</vt:lpstr>
      <vt:lpstr>Clean Up Your Space</vt:lpstr>
      <vt:lpstr>Get Your Tools Together</vt:lpstr>
      <vt:lpstr>Tools Wish List</vt:lpstr>
      <vt:lpstr>Know the Process</vt:lpstr>
      <vt:lpstr>Spend Your Time Wisely</vt:lpstr>
      <vt:lpstr>Manage Your EMail</vt:lpstr>
      <vt:lpstr>Use Your Calendar</vt:lpstr>
      <vt:lpstr>Keep It Close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Joan Lambert</cp:lastModifiedBy>
  <cp:revision>2</cp:revision>
  <dcterms:created xsi:type="dcterms:W3CDTF">2012-11-21T23:52:17Z</dcterms:created>
  <dcterms:modified xsi:type="dcterms:W3CDTF">2015-10-15T19:11:29Z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TC011594421033</vt:lpwstr>
  </property>
  <property fmtid="{D5CDD505-2E9C-101B-9397-08002B2CF9AE}" pid="3" name="ContentTypeId">
    <vt:lpwstr>0x0101008826216A0906B04E89BB89C1075B88C4</vt:lpwstr>
  </property>
  <property fmtid="{D5CDD505-2E9C-101B-9397-08002B2CF9AE}" pid="4" name="_dlc_DocIdItemGuid">
    <vt:lpwstr>42c55615-2b6c-45ec-ac5d-69de62e41b90</vt:lpwstr>
  </property>
</Properties>
</file>