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x-wav"/>
  <Default Extension="jpg" ContentType="image/jpeg"/>
  <Override PartName="/ppt/slides/slide1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customXml/itemProps3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>
        <p:scale>
          <a:sx n="70" d="100"/>
          <a:sy n="70" d="100"/>
        </p:scale>
        <p:origin x="312" y="28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657101F-4026-4DD0-98E2-9BDEE0C094D8}" type="datetimeFigureOut">
              <a:rPr lang="en-US" smtClean="0"/>
              <a:t>11/22/2012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0381C277-A82A-44C3-B874-535A55D8DA15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4" Type="http://schemas.openxmlformats.org/officeDocument/2006/relationships/image" Target="../media/image2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Healthy Ecosystems</a:t>
            </a:r>
            <a:endParaRPr lang="en-US" dirty="0"/>
          </a:p>
        </p:txBody>
      </p:sp>
      <p:pic>
        <p:nvPicPr>
          <p:cNvPr id="2" name="MS900069512[1]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5400" y="501981"/>
            <a:ext cx="609600" cy="520037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2667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529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lthyEcosystemsB" id="{50F24395-8278-47EE-A4CD-886FEC9176BB}" vid="{5577C7C5-FA03-4266-9860-CDCF9860F3B5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5606E3E8-159A-498E-9E80-908743B2F7F1}"/>
</file>

<file path=customXml/itemProps2.xml><?xml version="1.0" encoding="utf-8"?>
<ds:datastoreItem xmlns:ds="http://schemas.openxmlformats.org/officeDocument/2006/customXml" ds:itemID="{547DD94B-2582-4F55-B9F8-E568784DF2E6}"/>
</file>

<file path=customXml/itemProps3.xml><?xml version="1.0" encoding="utf-8"?>
<ds:datastoreItem xmlns:ds="http://schemas.openxmlformats.org/officeDocument/2006/customXml" ds:itemID="{F461660C-2A16-419C-B50B-695F45A9DCA5}"/>
</file>

<file path=customXml/itemProps4.xml><?xml version="1.0" encoding="utf-8"?>
<ds:datastoreItem xmlns:ds="http://schemas.openxmlformats.org/officeDocument/2006/customXml" ds:itemID="{36D09922-B589-49D8-B633-E40C33B9D192}"/>
</file>

<file path=docProps/app.xml><?xml version="1.0" encoding="utf-8"?>
<Properties xmlns="http://schemas.openxmlformats.org/officeDocument/2006/extended-properties" xmlns:vt="http://schemas.openxmlformats.org/officeDocument/2006/docPropsVTypes">
  <Template>HealthyEcosystemsB</Template>
  <TotalTime>0</TotalTime>
  <Words>2</Words>
  <Application>Microsoft Office PowerPoint</Application>
  <PresentationFormat>On-screen Show (4:3)</PresentationFormat>
  <Paragraphs>1</Paragraphs>
  <Slides>1</Slides>
  <Notes>0</Notes>
  <HiddenSlides>0</HiddenSlides>
  <MMClips>1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Century Gothic</vt:lpstr>
      <vt:lpstr>Wingdings 2</vt:lpstr>
      <vt:lpstr>Austin</vt:lpstr>
      <vt:lpstr>Healthy Ecosystems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>Joyce Cox</dc:creator>
  <cp:lastModifiedBy>Joyce Cox</cp:lastModifiedBy>
  <cp:revision>1</cp:revision>
  <dcterms:created xsi:type="dcterms:W3CDTF">2012-11-22T19:35:30Z</dcterms:created>
  <dcterms:modified xsi:type="dcterms:W3CDTF">2012-11-22T19:36:11Z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0821b3e7-c04e-48c6-986c-d4bf63eca068</vt:lpwstr>
  </property>
</Properties>
</file>