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sldIdLst>
    <p:sldId id="256" r:id="rId5"/>
    <p:sldId id="258" r:id="rId6"/>
    <p:sldId id="257" r:id="rId7"/>
    <p:sldId id="259" r:id="rId8"/>
    <p:sldId id="261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495" autoAdjust="0"/>
    <p:restoredTop sz="94660"/>
  </p:normalViewPr>
  <p:slideViewPr>
    <p:cSldViewPr>
      <p:cViewPr varScale="1">
        <p:scale>
          <a:sx n="53" d="100"/>
          <a:sy n="53" d="100"/>
        </p:scale>
        <p:origin x="810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A7F4E499-A6D6-454F-B806-A2CE1FE2F56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F4E499-A6D6-454F-B806-A2CE1FE2F56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A7F4E499-A6D6-454F-B806-A2CE1FE2F561}" type="datetimeFigureOut">
              <a:rPr lang="en-US" smtClean="0"/>
              <a:t>10/15/2015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AA2C057C-2049-4FA2-974F-533D2B7D8563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Floral Concepts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Flowers in nature and arrangements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696480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Delicate night-blooming beauties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71800" y="2204192"/>
            <a:ext cx="4677833" cy="350837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764645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Content Placeholder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8472" y="1752600"/>
            <a:ext cx="7002810" cy="465612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</p:spPr>
        <p:txBody>
          <a:bodyPr anchor="t" anchorCtr="0"/>
          <a:lstStyle/>
          <a:p>
            <a:r>
              <a:rPr lang="en-US" dirty="0" smtClean="0"/>
              <a:t>Towering, flowering trees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168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Inspiring </a:t>
            </a:r>
            <a:br>
              <a:rPr lang="en-US" dirty="0" smtClean="0"/>
            </a:br>
            <a:r>
              <a:rPr lang="en-US" dirty="0" smtClean="0"/>
              <a:t>arrangements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490" y="2590800"/>
            <a:ext cx="3855966" cy="295916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1027664"/>
            <a:ext cx="2895600" cy="497949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2434092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Miniature beauties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75042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Austin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aterSavingA_start [Read-Only]" id="{97F70E47-D502-4C02-9C18-7DAF18172E2C}" vid="{9B8AC9C4-185A-4C80-A55F-4B9AB96C3EAE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91B1369-F04C-4763-AA2F-E4384179A940}"/>
</file>

<file path=customXml/itemProps2.xml><?xml version="1.0" encoding="utf-8"?>
<ds:datastoreItem xmlns:ds="http://schemas.openxmlformats.org/officeDocument/2006/customXml" ds:itemID="{3A065CC8-4FEB-4CD1-BFEA-DF9648DB8E3B}"/>
</file>

<file path=customXml/itemProps3.xml><?xml version="1.0" encoding="utf-8"?>
<ds:datastoreItem xmlns:ds="http://schemas.openxmlformats.org/officeDocument/2006/customXml" ds:itemID="{95ED2962-3BB5-46CE-8DB4-0B79335FF3FD}"/>
</file>

<file path=docProps/app.xml><?xml version="1.0" encoding="utf-8"?>
<Properties xmlns="http://schemas.openxmlformats.org/officeDocument/2006/extended-properties" xmlns:vt="http://schemas.openxmlformats.org/officeDocument/2006/docPropsVTypes">
  <Template>WaterLandscapingA</Template>
  <TotalTime>30</TotalTime>
  <Words>17</Words>
  <PresentationFormat>On-screen Show (4:3)</PresentationFormat>
  <Paragraphs>6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8" baseType="lpstr">
      <vt:lpstr>Century Gothic</vt:lpstr>
      <vt:lpstr>Wingdings 2</vt:lpstr>
      <vt:lpstr>Austin</vt:lpstr>
      <vt:lpstr>Floral Concepts</vt:lpstr>
      <vt:lpstr>Delicate night-blooming beauties</vt:lpstr>
      <vt:lpstr>Towering, flowering trees</vt:lpstr>
      <vt:lpstr>Inspiring  arrangements</vt:lpstr>
      <vt:lpstr>Miniature beauties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Joan Lambert</cp:lastModifiedBy>
  <cp:revision>6</cp:revision>
  <dcterms:created xsi:type="dcterms:W3CDTF">2012-11-10T19:47:31Z</dcterms:created>
  <dcterms:modified xsi:type="dcterms:W3CDTF">2015-10-15T18:09:48Z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743c96ba-8a5c-41c2-9364-353aea701aba</vt:lpwstr>
  </property>
</Properties>
</file>