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958E3-257A-46F8-BCA0-1B1FAC4BE0DF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02F2-79A5-4D68-BDA3-D3BDAD3AB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5419C-7E42-4E7C-91A0-5844E7EC49AE}" type="datetime1">
              <a:rPr lang="en-US"/>
              <a:pPr/>
              <a:t>10/23/2015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FB8CD-E422-4E62-B359-9F0666C883B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76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10/23/2015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943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10/23/2015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7" r:id="rId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Where to begin?</a:t>
            </a:r>
          </a:p>
          <a:p>
            <a:r>
              <a:rPr lang="en-US" smtClean="0"/>
              <a:t>Knowing what you like</a:t>
            </a:r>
          </a:p>
          <a:p>
            <a:pPr lvl="1"/>
            <a:r>
              <a:rPr lang="en-US" smtClean="0"/>
              <a:t>Magazines</a:t>
            </a:r>
          </a:p>
          <a:p>
            <a:pPr lvl="1"/>
            <a:r>
              <a:rPr lang="en-US" smtClean="0"/>
              <a:t>Friends’ houses</a:t>
            </a:r>
          </a:p>
          <a:p>
            <a:pPr lvl="1"/>
            <a:r>
              <a:rPr lang="en-US" smtClean="0"/>
              <a:t>Store displays</a:t>
            </a:r>
          </a:p>
          <a:p>
            <a:r>
              <a:rPr lang="en-US" smtClean="0"/>
              <a:t>Exploring how color feels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Understanding Color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Color wheel primer</a:t>
            </a:r>
          </a:p>
          <a:p>
            <a:r>
              <a:rPr lang="en-US" smtClean="0"/>
              <a:t>Tones and hues</a:t>
            </a:r>
          </a:p>
          <a:p>
            <a:r>
              <a:rPr lang="en-US" smtClean="0"/>
              <a:t>Saturation</a:t>
            </a:r>
          </a:p>
          <a:p>
            <a:r>
              <a:rPr lang="en-US" smtClean="0"/>
              <a:t>What’s in a name</a:t>
            </a:r>
          </a:p>
          <a:p>
            <a:pPr lvl="1"/>
            <a:r>
              <a:rPr lang="en-US" smtClean="0"/>
              <a:t>Cerulean or Azurite</a:t>
            </a:r>
          </a:p>
          <a:p>
            <a:pPr lvl="1"/>
            <a:r>
              <a:rPr lang="en-US" smtClean="0"/>
              <a:t>Verdigris or Malachite</a:t>
            </a:r>
          </a:p>
          <a:p>
            <a:pPr lvl="1"/>
            <a:r>
              <a:rPr lang="en-US" smtClean="0"/>
              <a:t>Vermilion or Realgar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colors are your room now?</a:t>
            </a:r>
          </a:p>
          <a:p>
            <a:r>
              <a:rPr lang="en-US" smtClean="0"/>
              <a:t>What colors do you like?</a:t>
            </a:r>
          </a:p>
          <a:p>
            <a:r>
              <a:rPr lang="en-US" smtClean="0"/>
              <a:t>What colors do you dislike?</a:t>
            </a:r>
          </a:p>
          <a:p>
            <a:r>
              <a:rPr lang="en-US" smtClean="0"/>
              <a:t>What’s your budget?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Where to add color</a:t>
            </a:r>
          </a:p>
          <a:p>
            <a:r>
              <a:rPr lang="en-US" smtClean="0"/>
              <a:t>Furniture and accessory changes</a:t>
            </a:r>
          </a:p>
          <a:p>
            <a:r>
              <a:rPr lang="en-US" smtClean="0"/>
              <a:t>How to match colors</a:t>
            </a:r>
          </a:p>
          <a:p>
            <a:pPr lvl="1"/>
            <a:r>
              <a:rPr lang="en-US" smtClean="0"/>
              <a:t>Does verdigris work with Realgar?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 you like verdigris; what next?</a:t>
            </a:r>
          </a:p>
          <a:p>
            <a:r>
              <a:rPr lang="en-US" smtClean="0"/>
              <a:t>Check the color wheel</a:t>
            </a:r>
          </a:p>
          <a:p>
            <a:r>
              <a:rPr lang="en-US" smtClean="0"/>
              <a:t>Work with the swatches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Make up an action plan</a:t>
            </a:r>
          </a:p>
          <a:p>
            <a:r>
              <a:rPr lang="en-US" smtClean="0"/>
              <a:t>Give it a rest, then revisit it</a:t>
            </a:r>
          </a:p>
          <a:p>
            <a:r>
              <a:rPr lang="en-US" smtClean="0"/>
              <a:t>Call in your reinforcements</a:t>
            </a:r>
          </a:p>
          <a:p>
            <a:pPr lvl="1"/>
            <a:r>
              <a:rPr lang="en-US" smtClean="0"/>
              <a:t>Friends</a:t>
            </a:r>
          </a:p>
          <a:p>
            <a:pPr lvl="1"/>
            <a:r>
              <a:rPr lang="en-US" smtClean="0"/>
              <a:t>Family</a:t>
            </a:r>
          </a:p>
          <a:p>
            <a:pPr lvl="1"/>
            <a:r>
              <a:rPr lang="en-US" smtClean="0"/>
              <a:t>Professionals</a:t>
            </a:r>
          </a:p>
          <a:p>
            <a:r>
              <a:rPr lang="en-US" smtClean="0"/>
              <a:t>Make it happen!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9D30B4-1BC0-4611-A544-792649E8AA7B}"/>
</file>

<file path=customXml/itemProps2.xml><?xml version="1.0" encoding="utf-8"?>
<ds:datastoreItem xmlns:ds="http://schemas.openxmlformats.org/officeDocument/2006/customXml" ds:itemID="{AC1136B4-0D7D-4566-9EC9-7DE1A2E2D68A}"/>
</file>

<file path=customXml/itemProps3.xml><?xml version="1.0" encoding="utf-8"?>
<ds:datastoreItem xmlns:ds="http://schemas.openxmlformats.org/officeDocument/2006/customXml" ds:itemID="{74415E4C-911D-42CC-BF1F-BDFC37B9049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150</Words>
  <PresentationFormat>Widescreen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Trebuchet MS</vt:lpstr>
      <vt:lpstr>Wingdings</vt:lpstr>
      <vt:lpstr>Wingdings 2</vt:lpstr>
      <vt:lpstr>Opulent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2012-11-01T21:25:17Z</dcterms:created>
  <dcterms:modified xsi:type="dcterms:W3CDTF">2015-10-24T02:55:25Z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7e11deb7-35b2-4a1a-8889-b3ab3667d2a1</vt:lpwstr>
  </property>
</Properties>
</file>