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7" r:id="rId4"/>
  </p:sldMasterIdLst>
  <p:sldIdLst>
    <p:sldId id="256" r:id="rId5"/>
    <p:sldId id="257" r:id="rId6"/>
    <p:sldId id="268" r:id="rId7"/>
    <p:sldId id="283" r:id="rId8"/>
    <p:sldId id="276" r:id="rId9"/>
    <p:sldId id="259" r:id="rId10"/>
    <p:sldId id="260" r:id="rId11"/>
    <p:sldId id="277" r:id="rId12"/>
    <p:sldId id="261" r:id="rId13"/>
    <p:sldId id="278" r:id="rId14"/>
    <p:sldId id="262" r:id="rId15"/>
    <p:sldId id="281" r:id="rId16"/>
    <p:sldId id="266" r:id="rId17"/>
    <p:sldId id="275" r:id="rId18"/>
    <p:sldId id="267" r:id="rId19"/>
    <p:sldId id="279" r:id="rId20"/>
    <p:sldId id="263" r:id="rId21"/>
    <p:sldId id="264" r:id="rId22"/>
    <p:sldId id="282" r:id="rId23"/>
    <p:sldId id="280" r:id="rId24"/>
    <p:sldId id="265" r:id="rId2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521415D9-36F7-43E2-AB2F-B90AF26B5E84}">
      <p14:sectionLst xmlns:p14="http://schemas.microsoft.com/office/powerpoint/2010/main">
        <p14:section name="Introduction" id="{1034562F-9A73-4136-A35C-CBF7FA5500C4}">
          <p14:sldIdLst>
            <p14:sldId id="256"/>
            <p14:sldId id="257"/>
            <p14:sldId id="268"/>
          </p14:sldIdLst>
        </p14:section>
        <p14:section name="Step 1" id="{DC44DCFE-D446-4920-A090-1CC17CFAEB93}">
          <p14:sldIdLst>
            <p14:sldId id="283"/>
            <p14:sldId id="276"/>
            <p14:sldId id="259"/>
            <p14:sldId id="260"/>
          </p14:sldIdLst>
        </p14:section>
        <p14:section name="Step 2" id="{FF65BACA-8650-4550-AD02-9674042779E4}">
          <p14:sldIdLst>
            <p14:sldId id="277"/>
            <p14:sldId id="261"/>
          </p14:sldIdLst>
        </p14:section>
        <p14:section name="Step 3" id="{94F5C6AB-87BE-4DED-808C-6C5F04825CE4}">
          <p14:sldIdLst>
            <p14:sldId id="278"/>
            <p14:sldId id="262"/>
          </p14:sldIdLst>
        </p14:section>
        <p14:section name="Step 6" id="{D61BCCA5-0583-421C-841F-12C3DD353EDB}">
          <p14:sldIdLst>
            <p14:sldId id="281"/>
            <p14:sldId id="266"/>
          </p14:sldIdLst>
        </p14:section>
        <p14:section name="Step 7" id="{7FAABB05-B310-45A7-AA73-AE4C2F2B1AB0}">
          <p14:sldIdLst>
            <p14:sldId id="275"/>
            <p14:sldId id="267"/>
          </p14:sldIdLst>
        </p14:section>
        <p14:section name="Step 4" id="{E3576A1F-9D7F-4732-9978-EAFECEFE1675}">
          <p14:sldIdLst>
            <p14:sldId id="279"/>
            <p14:sldId id="263"/>
            <p14:sldId id="264"/>
          </p14:sldIdLst>
        </p14:section>
        <p14:section name="End" id="{F2DDF1EB-278E-45C9-BE09-4435E6BFD83C}">
          <p14:sldIdLst>
            <p14:sldId id="282"/>
          </p14:sldIdLst>
        </p14:section>
        <p14:section name="Step 5" id="{8010C6D7-FBD9-4732-A5A4-D05312BECEDC}">
          <p14:sldIdLst>
            <p14:sldId id="280"/>
            <p14:sldId id="26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409" autoAdjust="0"/>
    <p:restoredTop sz="96667" autoAdjust="0"/>
  </p:normalViewPr>
  <p:slideViewPr>
    <p:cSldViewPr>
      <p:cViewPr varScale="1">
        <p:scale>
          <a:sx n="78" d="100"/>
          <a:sy n="78" d="100"/>
        </p:scale>
        <p:origin x="96" y="10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D140AE6-F40C-4D08-A6D2-8300339CF9C9}">
      <dgm:prSet/>
      <dgm:spPr/>
      <dgm:t>
        <a:bodyPr/>
        <a:lstStyle/>
        <a:p>
          <a:pPr rtl="0"/>
          <a:r>
            <a:rPr lang="en-US" smtClean="0"/>
            <a:t>Gather information</a:t>
          </a:r>
          <a:endParaRPr lang="en-US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/>
      <dgm:spPr/>
      <dgm:t>
        <a:bodyPr/>
        <a:lstStyle/>
        <a:p>
          <a:endParaRPr lang="en-US"/>
        </a:p>
      </dgm:t>
    </dgm:pt>
    <dgm:pt modelId="{E1FF4C63-F7BF-4EF3-9902-A68D2316532C}">
      <dgm:prSet/>
      <dgm:spPr/>
      <dgm:t>
        <a:bodyPr/>
        <a:lstStyle/>
        <a:p>
          <a:pPr rtl="0"/>
          <a:r>
            <a:rPr lang="en-US" smtClean="0"/>
            <a:t>Set up team</a:t>
          </a:r>
          <a:endParaRPr lang="en-US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/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n-US" smtClean="0"/>
            <a:t>Plan project</a:t>
          </a:r>
          <a:endParaRPr lang="en-US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 smtClean="0"/>
            <a:t>Meet with department</a:t>
          </a:r>
          <a:endParaRPr lang="en-US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 smtClean="0"/>
            <a:t>Present to other departments</a:t>
          </a:r>
          <a:endParaRPr lang="en-US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smtClean="0"/>
            <a:t>Carry out project</a:t>
          </a:r>
          <a:endParaRPr lang="en-US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 smtClean="0"/>
            <a:t>Celebrate and evaluate</a:t>
          </a:r>
          <a:endParaRPr lang="en-US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0CEC8-1289-4AC7-B157-1FC33A697C91}" type="pres">
      <dgm:prSet presAssocID="{06E5789F-03DE-4EB0-909D-480A886D3128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57E941C-12F3-4D11-8C7B-12BB68AF82D7}" type="pres">
      <dgm:prSet presAssocID="{06E5789F-03DE-4EB0-909D-480A886D3128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85A30-77BD-4AFD-8C68-621F24BA7B4E}" type="pres">
      <dgm:prSet presAssocID="{BE9645C4-4397-4C7A-9EBE-4F279E06A4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92C80-B1F2-4643-AA8D-5698A10FC00B}" type="pres">
      <dgm:prSet presAssocID="{BE9645C4-4397-4C7A-9EBE-4F279E06A44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5C8FD-AD36-4953-8ECF-ABBC264A2F97}" type="pres">
      <dgm:prSet presAssocID="{DC28B2BE-9DB5-4DFA-9858-95C78D58F97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F762E41-FFBA-4074-B59C-2A751863FA0D}" type="pres">
      <dgm:prSet presAssocID="{DC28B2BE-9DB5-4DFA-9858-95C78D58F97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35AC3-4D3E-4A09-87FD-098C74937E4C}" type="pres">
      <dgm:prSet presAssocID="{901250F1-7ED3-4F75-BA19-E7C04F6C43FB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ADFC4D5-22C1-466B-8742-5B31BD3A1417}" type="pres">
      <dgm:prSet presAssocID="{901250F1-7ED3-4F75-BA19-E7C04F6C43F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01A24-D2A6-4280-B630-81DB9902B83A}" type="pres">
      <dgm:prSet presAssocID="{2BFC6B5B-099D-4054-AACE-46D61B002FF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F586268-0ABF-4B04-9F6C-F218DF5117F7}" type="pres">
      <dgm:prSet presAssocID="{2BFC6B5B-099D-4054-AACE-46D61B002FF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2237E-C36B-4DCE-8254-DF62649AB452}" type="pres">
      <dgm:prSet presAssocID="{2E65B268-D254-4E43-9658-DA66F3F91AE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AAA48CD-A45E-4F38-B4F7-2141562B4173}" type="pres">
      <dgm:prSet presAssocID="{2E65B268-D254-4E43-9658-DA66F3F91A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smtClean="0"/>
            <a:t>Gather information</a:t>
          </a:r>
          <a:endParaRPr lang="en-US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/>
      <dgm:spPr/>
      <dgm:t>
        <a:bodyPr/>
        <a:lstStyle/>
        <a:p>
          <a:endParaRPr lang="en-US"/>
        </a:p>
      </dgm:t>
    </dgm:pt>
    <dgm:pt modelId="{E1FF4C63-F7BF-4EF3-9902-A68D2316532C}">
      <dgm:prSet/>
      <dgm:spPr/>
      <dgm:t>
        <a:bodyPr/>
        <a:lstStyle/>
        <a:p>
          <a:pPr rtl="0"/>
          <a:r>
            <a:rPr lang="en-US" smtClean="0"/>
            <a:t>Set up team</a:t>
          </a:r>
          <a:endParaRPr lang="en-US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/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n-US" smtClean="0"/>
            <a:t>Plan project</a:t>
          </a:r>
          <a:endParaRPr lang="en-US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 smtClean="0"/>
            <a:t>Meet with department</a:t>
          </a:r>
          <a:endParaRPr lang="en-US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 smtClean="0"/>
            <a:t>Present to other departments</a:t>
          </a:r>
          <a:endParaRPr lang="en-US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 smtClean="0"/>
            <a:t>Carry out project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 smtClean="0"/>
            <a:t>Celebrate and evaluate</a:t>
          </a:r>
          <a:endParaRPr lang="en-US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0CEC8-1289-4AC7-B157-1FC33A697C91}" type="pres">
      <dgm:prSet presAssocID="{06E5789F-03DE-4EB0-909D-480A886D3128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57E941C-12F3-4D11-8C7B-12BB68AF82D7}" type="pres">
      <dgm:prSet presAssocID="{06E5789F-03DE-4EB0-909D-480A886D3128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85A30-77BD-4AFD-8C68-621F24BA7B4E}" type="pres">
      <dgm:prSet presAssocID="{BE9645C4-4397-4C7A-9EBE-4F279E06A4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92C80-B1F2-4643-AA8D-5698A10FC00B}" type="pres">
      <dgm:prSet presAssocID="{BE9645C4-4397-4C7A-9EBE-4F279E06A44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5C8FD-AD36-4953-8ECF-ABBC264A2F97}" type="pres">
      <dgm:prSet presAssocID="{DC28B2BE-9DB5-4DFA-9858-95C78D58F97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F762E41-FFBA-4074-B59C-2A751863FA0D}" type="pres">
      <dgm:prSet presAssocID="{DC28B2BE-9DB5-4DFA-9858-95C78D58F97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35AC3-4D3E-4A09-87FD-098C74937E4C}" type="pres">
      <dgm:prSet presAssocID="{901250F1-7ED3-4F75-BA19-E7C04F6C43FB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ADFC4D5-22C1-466B-8742-5B31BD3A1417}" type="pres">
      <dgm:prSet presAssocID="{901250F1-7ED3-4F75-BA19-E7C04F6C43F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01A24-D2A6-4280-B630-81DB9902B83A}" type="pres">
      <dgm:prSet presAssocID="{2BFC6B5B-099D-4054-AACE-46D61B002FF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F586268-0ABF-4B04-9F6C-F218DF5117F7}" type="pres">
      <dgm:prSet presAssocID="{2BFC6B5B-099D-4054-AACE-46D61B002FF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2237E-C36B-4DCE-8254-DF62649AB452}" type="pres">
      <dgm:prSet presAssocID="{2E65B268-D254-4E43-9658-DA66F3F91AE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AAA48CD-A45E-4F38-B4F7-2141562B4173}" type="pres">
      <dgm:prSet presAssocID="{2E65B268-D254-4E43-9658-DA66F3F91A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 smtClean="0"/>
            <a:t>Gather information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smtClean="0"/>
            <a:t>Set up team</a:t>
          </a:r>
          <a:endParaRPr lang="en-US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/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n-US" smtClean="0"/>
            <a:t>Plan project</a:t>
          </a:r>
          <a:endParaRPr lang="en-US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 smtClean="0"/>
            <a:t>Meet with department</a:t>
          </a:r>
          <a:endParaRPr lang="en-US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 smtClean="0"/>
            <a:t>Present to other departments</a:t>
          </a:r>
          <a:endParaRPr lang="en-US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 smtClean="0"/>
            <a:t>Carry out project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 smtClean="0"/>
            <a:t>Celebrate and evaluate</a:t>
          </a:r>
          <a:endParaRPr lang="en-US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0CEC8-1289-4AC7-B157-1FC33A697C91}" type="pres">
      <dgm:prSet presAssocID="{06E5789F-03DE-4EB0-909D-480A886D3128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57E941C-12F3-4D11-8C7B-12BB68AF82D7}" type="pres">
      <dgm:prSet presAssocID="{06E5789F-03DE-4EB0-909D-480A886D3128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85A30-77BD-4AFD-8C68-621F24BA7B4E}" type="pres">
      <dgm:prSet presAssocID="{BE9645C4-4397-4C7A-9EBE-4F279E06A4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92C80-B1F2-4643-AA8D-5698A10FC00B}" type="pres">
      <dgm:prSet presAssocID="{BE9645C4-4397-4C7A-9EBE-4F279E06A44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5C8FD-AD36-4953-8ECF-ABBC264A2F97}" type="pres">
      <dgm:prSet presAssocID="{DC28B2BE-9DB5-4DFA-9858-95C78D58F97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F762E41-FFBA-4074-B59C-2A751863FA0D}" type="pres">
      <dgm:prSet presAssocID="{DC28B2BE-9DB5-4DFA-9858-95C78D58F97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35AC3-4D3E-4A09-87FD-098C74937E4C}" type="pres">
      <dgm:prSet presAssocID="{901250F1-7ED3-4F75-BA19-E7C04F6C43FB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ADFC4D5-22C1-466B-8742-5B31BD3A1417}" type="pres">
      <dgm:prSet presAssocID="{901250F1-7ED3-4F75-BA19-E7C04F6C43F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01A24-D2A6-4280-B630-81DB9902B83A}" type="pres">
      <dgm:prSet presAssocID="{2BFC6B5B-099D-4054-AACE-46D61B002FF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F586268-0ABF-4B04-9F6C-F218DF5117F7}" type="pres">
      <dgm:prSet presAssocID="{2BFC6B5B-099D-4054-AACE-46D61B002FF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2237E-C36B-4DCE-8254-DF62649AB452}" type="pres">
      <dgm:prSet presAssocID="{2E65B268-D254-4E43-9658-DA66F3F91AE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AAA48CD-A45E-4F38-B4F7-2141562B4173}" type="pres">
      <dgm:prSet presAssocID="{2E65B268-D254-4E43-9658-DA66F3F91A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 smtClean="0"/>
            <a:t>Gather information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Set up team</a:t>
          </a:r>
          <a:endParaRPr lang="en-US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smtClean="0"/>
            <a:t>Plan project</a:t>
          </a:r>
          <a:endParaRPr lang="en-US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 smtClean="0"/>
            <a:t>Meet with department</a:t>
          </a:r>
          <a:endParaRPr lang="en-US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 smtClean="0"/>
            <a:t>Present to other departments</a:t>
          </a:r>
          <a:endParaRPr lang="en-US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 smtClean="0"/>
            <a:t>Carry out project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 smtClean="0"/>
            <a:t>Celebrate and evaluate</a:t>
          </a:r>
          <a:endParaRPr lang="en-US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0CEC8-1289-4AC7-B157-1FC33A697C91}" type="pres">
      <dgm:prSet presAssocID="{06E5789F-03DE-4EB0-909D-480A886D3128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57E941C-12F3-4D11-8C7B-12BB68AF82D7}" type="pres">
      <dgm:prSet presAssocID="{06E5789F-03DE-4EB0-909D-480A886D3128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85A30-77BD-4AFD-8C68-621F24BA7B4E}" type="pres">
      <dgm:prSet presAssocID="{BE9645C4-4397-4C7A-9EBE-4F279E06A4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92C80-B1F2-4643-AA8D-5698A10FC00B}" type="pres">
      <dgm:prSet presAssocID="{BE9645C4-4397-4C7A-9EBE-4F279E06A44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5C8FD-AD36-4953-8ECF-ABBC264A2F97}" type="pres">
      <dgm:prSet presAssocID="{DC28B2BE-9DB5-4DFA-9858-95C78D58F97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F762E41-FFBA-4074-B59C-2A751863FA0D}" type="pres">
      <dgm:prSet presAssocID="{DC28B2BE-9DB5-4DFA-9858-95C78D58F97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35AC3-4D3E-4A09-87FD-098C74937E4C}" type="pres">
      <dgm:prSet presAssocID="{901250F1-7ED3-4F75-BA19-E7C04F6C43FB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ADFC4D5-22C1-466B-8742-5B31BD3A1417}" type="pres">
      <dgm:prSet presAssocID="{901250F1-7ED3-4F75-BA19-E7C04F6C43F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01A24-D2A6-4280-B630-81DB9902B83A}" type="pres">
      <dgm:prSet presAssocID="{2BFC6B5B-099D-4054-AACE-46D61B002FF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F586268-0ABF-4B04-9F6C-F218DF5117F7}" type="pres">
      <dgm:prSet presAssocID="{2BFC6B5B-099D-4054-AACE-46D61B002FF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2237E-C36B-4DCE-8254-DF62649AB452}" type="pres">
      <dgm:prSet presAssocID="{2E65B268-D254-4E43-9658-DA66F3F91AE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AAA48CD-A45E-4F38-B4F7-2141562B4173}" type="pres">
      <dgm:prSet presAssocID="{2E65B268-D254-4E43-9658-DA66F3F91A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 smtClean="0"/>
            <a:t>Gather information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Set up team</a:t>
          </a:r>
          <a:endParaRPr lang="en-US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Plan project</a:t>
          </a:r>
          <a:endParaRPr lang="en-US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EEC4FA7-909F-4AF3-99E5-659B9B419C8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Meet with department</a:t>
          </a:r>
          <a:endParaRPr lang="en-US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1EC00CC6-76F0-4724-89DF-DF97B9016FA5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Present to other departments</a:t>
          </a:r>
          <a:endParaRPr lang="en-US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7785059-1AF1-41E1-9C63-084F696B2A5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dirty="0" smtClean="0"/>
            <a:t>Carry out project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 smtClean="0"/>
            <a:t>Celebrate and evaluate</a:t>
          </a:r>
          <a:endParaRPr lang="en-US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0CEC8-1289-4AC7-B157-1FC33A697C91}" type="pres">
      <dgm:prSet presAssocID="{06E5789F-03DE-4EB0-909D-480A886D3128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57E941C-12F3-4D11-8C7B-12BB68AF82D7}" type="pres">
      <dgm:prSet presAssocID="{06E5789F-03DE-4EB0-909D-480A886D3128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85A30-77BD-4AFD-8C68-621F24BA7B4E}" type="pres">
      <dgm:prSet presAssocID="{BE9645C4-4397-4C7A-9EBE-4F279E06A4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92C80-B1F2-4643-AA8D-5698A10FC00B}" type="pres">
      <dgm:prSet presAssocID="{BE9645C4-4397-4C7A-9EBE-4F279E06A44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5C8FD-AD36-4953-8ECF-ABBC264A2F97}" type="pres">
      <dgm:prSet presAssocID="{DC28B2BE-9DB5-4DFA-9858-95C78D58F97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F762E41-FFBA-4074-B59C-2A751863FA0D}" type="pres">
      <dgm:prSet presAssocID="{DC28B2BE-9DB5-4DFA-9858-95C78D58F97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35AC3-4D3E-4A09-87FD-098C74937E4C}" type="pres">
      <dgm:prSet presAssocID="{901250F1-7ED3-4F75-BA19-E7C04F6C43FB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ADFC4D5-22C1-466B-8742-5B31BD3A1417}" type="pres">
      <dgm:prSet presAssocID="{901250F1-7ED3-4F75-BA19-E7C04F6C43F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01A24-D2A6-4280-B630-81DB9902B83A}" type="pres">
      <dgm:prSet presAssocID="{2BFC6B5B-099D-4054-AACE-46D61B002FF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F586268-0ABF-4B04-9F6C-F218DF5117F7}" type="pres">
      <dgm:prSet presAssocID="{2BFC6B5B-099D-4054-AACE-46D61B002FF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2237E-C36B-4DCE-8254-DF62649AB452}" type="pres">
      <dgm:prSet presAssocID="{2E65B268-D254-4E43-9658-DA66F3F91AE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AAA48CD-A45E-4F38-B4F7-2141562B4173}" type="pres">
      <dgm:prSet presAssocID="{2E65B268-D254-4E43-9658-DA66F3F91A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 smtClean="0"/>
            <a:t>Gather information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Set up team</a:t>
          </a:r>
          <a:endParaRPr lang="en-US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Plan project</a:t>
          </a:r>
          <a:endParaRPr lang="en-US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EEC4FA7-909F-4AF3-99E5-659B9B419C8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Meet with department</a:t>
          </a:r>
          <a:endParaRPr lang="en-US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1EC00CC6-76F0-4724-89DF-DF97B9016FA5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Present to other departments</a:t>
          </a:r>
          <a:endParaRPr lang="en-US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7785059-1AF1-41E1-9C63-084F696B2A5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 smtClean="0"/>
            <a:t>Carry out project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9FC74254-9FE9-4237-BDC7-2D0198F74A19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dirty="0" smtClean="0"/>
            <a:t>Celebrate and evaluate</a:t>
          </a:r>
          <a:endParaRPr lang="en-US" dirty="0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0CEC8-1289-4AC7-B157-1FC33A697C91}" type="pres">
      <dgm:prSet presAssocID="{06E5789F-03DE-4EB0-909D-480A886D3128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57E941C-12F3-4D11-8C7B-12BB68AF82D7}" type="pres">
      <dgm:prSet presAssocID="{06E5789F-03DE-4EB0-909D-480A886D3128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85A30-77BD-4AFD-8C68-621F24BA7B4E}" type="pres">
      <dgm:prSet presAssocID="{BE9645C4-4397-4C7A-9EBE-4F279E06A4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92C80-B1F2-4643-AA8D-5698A10FC00B}" type="pres">
      <dgm:prSet presAssocID="{BE9645C4-4397-4C7A-9EBE-4F279E06A44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5C8FD-AD36-4953-8ECF-ABBC264A2F97}" type="pres">
      <dgm:prSet presAssocID="{DC28B2BE-9DB5-4DFA-9858-95C78D58F97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F762E41-FFBA-4074-B59C-2A751863FA0D}" type="pres">
      <dgm:prSet presAssocID="{DC28B2BE-9DB5-4DFA-9858-95C78D58F97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35AC3-4D3E-4A09-87FD-098C74937E4C}" type="pres">
      <dgm:prSet presAssocID="{901250F1-7ED3-4F75-BA19-E7C04F6C43FB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ADFC4D5-22C1-466B-8742-5B31BD3A1417}" type="pres">
      <dgm:prSet presAssocID="{901250F1-7ED3-4F75-BA19-E7C04F6C43F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01A24-D2A6-4280-B630-81DB9902B83A}" type="pres">
      <dgm:prSet presAssocID="{2BFC6B5B-099D-4054-AACE-46D61B002FF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F586268-0ABF-4B04-9F6C-F218DF5117F7}" type="pres">
      <dgm:prSet presAssocID="{2BFC6B5B-099D-4054-AACE-46D61B002FF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2237E-C36B-4DCE-8254-DF62649AB452}" type="pres">
      <dgm:prSet presAssocID="{2E65B268-D254-4E43-9658-DA66F3F91AE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AAA48CD-A45E-4F38-B4F7-2141562B4173}" type="pres">
      <dgm:prSet presAssocID="{2E65B268-D254-4E43-9658-DA66F3F91A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 smtClean="0"/>
            <a:t>Gather information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Set up team</a:t>
          </a:r>
          <a:endParaRPr lang="en-US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Plan project</a:t>
          </a:r>
          <a:endParaRPr lang="en-US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EEC4FA7-909F-4AF3-99E5-659B9B419C83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dirty="0" smtClean="0"/>
            <a:t>Meet with department</a:t>
          </a:r>
          <a:endParaRPr lang="en-US" dirty="0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 smtClean="0"/>
            <a:t>Present to other departments</a:t>
          </a:r>
          <a:endParaRPr lang="en-US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 smtClean="0"/>
            <a:t>Carry out project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 smtClean="0"/>
            <a:t>Celebrate and evaluate</a:t>
          </a:r>
          <a:endParaRPr lang="en-US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0CEC8-1289-4AC7-B157-1FC33A697C91}" type="pres">
      <dgm:prSet presAssocID="{06E5789F-03DE-4EB0-909D-480A886D3128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57E941C-12F3-4D11-8C7B-12BB68AF82D7}" type="pres">
      <dgm:prSet presAssocID="{06E5789F-03DE-4EB0-909D-480A886D3128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85A30-77BD-4AFD-8C68-621F24BA7B4E}" type="pres">
      <dgm:prSet presAssocID="{BE9645C4-4397-4C7A-9EBE-4F279E06A4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92C80-B1F2-4643-AA8D-5698A10FC00B}" type="pres">
      <dgm:prSet presAssocID="{BE9645C4-4397-4C7A-9EBE-4F279E06A44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5C8FD-AD36-4953-8ECF-ABBC264A2F97}" type="pres">
      <dgm:prSet presAssocID="{DC28B2BE-9DB5-4DFA-9858-95C78D58F97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F762E41-FFBA-4074-B59C-2A751863FA0D}" type="pres">
      <dgm:prSet presAssocID="{DC28B2BE-9DB5-4DFA-9858-95C78D58F97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35AC3-4D3E-4A09-87FD-098C74937E4C}" type="pres">
      <dgm:prSet presAssocID="{901250F1-7ED3-4F75-BA19-E7C04F6C43FB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ADFC4D5-22C1-466B-8742-5B31BD3A1417}" type="pres">
      <dgm:prSet presAssocID="{901250F1-7ED3-4F75-BA19-E7C04F6C43F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01A24-D2A6-4280-B630-81DB9902B83A}" type="pres">
      <dgm:prSet presAssocID="{2BFC6B5B-099D-4054-AACE-46D61B002FF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F586268-0ABF-4B04-9F6C-F218DF5117F7}" type="pres">
      <dgm:prSet presAssocID="{2BFC6B5B-099D-4054-AACE-46D61B002FF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2237E-C36B-4DCE-8254-DF62649AB452}" type="pres">
      <dgm:prSet presAssocID="{2E65B268-D254-4E43-9658-DA66F3F91AE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AAA48CD-A45E-4F38-B4F7-2141562B4173}" type="pres">
      <dgm:prSet presAssocID="{2E65B268-D254-4E43-9658-DA66F3F91A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AD140AE6-F40C-4D08-A6D2-8300339CF9C9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dirty="0" smtClean="0"/>
            <a:t>Gather information</a:t>
          </a:r>
          <a:endParaRPr lang="en-US" dirty="0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1FF4C63-F7BF-4EF3-9902-A68D2316532C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Set up team</a:t>
          </a:r>
          <a:endParaRPr lang="en-US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FD9578BC-742A-4A36-9E7B-A4C13C3380CA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Plan project</a:t>
          </a:r>
          <a:endParaRPr lang="en-US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EEEC4FA7-909F-4AF3-99E5-659B9B419C83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pPr rtl="0"/>
          <a:r>
            <a:rPr lang="en-US" smtClean="0"/>
            <a:t>Meet with department</a:t>
          </a:r>
          <a:endParaRPr lang="en-US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>
        <dgm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dgm:style>
      </dgm:prSet>
      <dgm:spPr>
        <a:solidFill>
          <a:schemeClr val="accent1">
            <a:alpha val="50000"/>
          </a:schemeClr>
        </a:solidFill>
        <a:ln>
          <a:noFill/>
        </a:ln>
      </dgm:spPr>
      <dgm:t>
        <a:bodyPr/>
        <a:lstStyle/>
        <a:p>
          <a:endParaRPr lang="en-US"/>
        </a:p>
      </dgm:t>
    </dgm:pt>
    <dgm:pt modelId="{1EC00CC6-76F0-4724-89DF-DF97B9016FA5}">
      <dgm:prSet/>
      <dgm:spPr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en-US" smtClean="0"/>
            <a:t>Present to other departments</a:t>
          </a:r>
          <a:endParaRPr lang="en-US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dirty="0" smtClean="0"/>
            <a:t>Carry out project</a:t>
          </a:r>
          <a:endParaRPr lang="en-US" dirty="0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 smtClean="0"/>
            <a:t>Celebrate and evaluate</a:t>
          </a:r>
          <a:endParaRPr lang="en-US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0CEC8-1289-4AC7-B157-1FC33A697C91}" type="pres">
      <dgm:prSet presAssocID="{06E5789F-03DE-4EB0-909D-480A886D3128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57E941C-12F3-4D11-8C7B-12BB68AF82D7}" type="pres">
      <dgm:prSet presAssocID="{06E5789F-03DE-4EB0-909D-480A886D3128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85A30-77BD-4AFD-8C68-621F24BA7B4E}" type="pres">
      <dgm:prSet presAssocID="{BE9645C4-4397-4C7A-9EBE-4F279E06A4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92C80-B1F2-4643-AA8D-5698A10FC00B}" type="pres">
      <dgm:prSet presAssocID="{BE9645C4-4397-4C7A-9EBE-4F279E06A44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5C8FD-AD36-4953-8ECF-ABBC264A2F97}" type="pres">
      <dgm:prSet presAssocID="{DC28B2BE-9DB5-4DFA-9858-95C78D58F97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F762E41-FFBA-4074-B59C-2A751863FA0D}" type="pres">
      <dgm:prSet presAssocID="{DC28B2BE-9DB5-4DFA-9858-95C78D58F97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35AC3-4D3E-4A09-87FD-098C74937E4C}" type="pres">
      <dgm:prSet presAssocID="{901250F1-7ED3-4F75-BA19-E7C04F6C43FB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ADFC4D5-22C1-466B-8742-5B31BD3A1417}" type="pres">
      <dgm:prSet presAssocID="{901250F1-7ED3-4F75-BA19-E7C04F6C43F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01A24-D2A6-4280-B630-81DB9902B83A}" type="pres">
      <dgm:prSet presAssocID="{2BFC6B5B-099D-4054-AACE-46D61B002FF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F586268-0ABF-4B04-9F6C-F218DF5117F7}" type="pres">
      <dgm:prSet presAssocID="{2BFC6B5B-099D-4054-AACE-46D61B002FF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2237E-C36B-4DCE-8254-DF62649AB452}" type="pres">
      <dgm:prSet presAssocID="{2E65B268-D254-4E43-9658-DA66F3F91AE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AAA48CD-A45E-4F38-B4F7-2141562B4173}" type="pres">
      <dgm:prSet presAssocID="{2E65B268-D254-4E43-9658-DA66F3F91A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804574" y="1473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Gather information</a:t>
          </a:r>
          <a:endParaRPr lang="en-US" sz="1700" kern="1200"/>
        </a:p>
      </dsp:txBody>
      <dsp:txXfrm>
        <a:off x="831872" y="28771"/>
        <a:ext cx="1498799" cy="877441"/>
      </dsp:txXfrm>
    </dsp:sp>
    <dsp:sp modelId="{F380CEC8-1289-4AC7-B157-1FC33A697C91}">
      <dsp:nvSpPr>
        <dsp:cNvPr id="0" name=""/>
        <dsp:cNvSpPr/>
      </dsp:nvSpPr>
      <dsp:spPr>
        <a:xfrm>
          <a:off x="2494668" y="274871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2494668" y="351919"/>
        <a:ext cx="230523" cy="231145"/>
      </dsp:txXfrm>
    </dsp:sp>
    <dsp:sp modelId="{05C0492C-E09A-4EEC-A573-07011E559F0E}">
      <dsp:nvSpPr>
        <dsp:cNvPr id="0" name=""/>
        <dsp:cNvSpPr/>
      </dsp:nvSpPr>
      <dsp:spPr>
        <a:xfrm>
          <a:off x="2979327" y="1473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351013"/>
            <a:satOff val="-4033"/>
            <a:lumOff val="196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Set up team</a:t>
          </a:r>
          <a:endParaRPr lang="en-US" sz="1700" kern="1200"/>
        </a:p>
      </dsp:txBody>
      <dsp:txXfrm>
        <a:off x="3006625" y="28771"/>
        <a:ext cx="1498799" cy="877441"/>
      </dsp:txXfrm>
    </dsp:sp>
    <dsp:sp modelId="{3D185A30-77BD-4AFD-8C68-621F24BA7B4E}">
      <dsp:nvSpPr>
        <dsp:cNvPr id="0" name=""/>
        <dsp:cNvSpPr/>
      </dsp:nvSpPr>
      <dsp:spPr>
        <a:xfrm>
          <a:off x="4669421" y="274871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21216"/>
            <a:satOff val="-484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>
        <a:off x="4669421" y="351919"/>
        <a:ext cx="230523" cy="231145"/>
      </dsp:txXfrm>
    </dsp:sp>
    <dsp:sp modelId="{05189C71-B846-45DF-BA1E-E9C8A874201F}">
      <dsp:nvSpPr>
        <dsp:cNvPr id="0" name=""/>
        <dsp:cNvSpPr/>
      </dsp:nvSpPr>
      <dsp:spPr>
        <a:xfrm>
          <a:off x="5154080" y="1473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Plan project</a:t>
          </a:r>
          <a:endParaRPr lang="en-US" sz="1700" kern="1200"/>
        </a:p>
      </dsp:txBody>
      <dsp:txXfrm>
        <a:off x="5181378" y="28771"/>
        <a:ext cx="1498799" cy="877441"/>
      </dsp:txXfrm>
    </dsp:sp>
    <dsp:sp modelId="{F235C8FD-AD36-4953-8ECF-ABBC264A2F97}">
      <dsp:nvSpPr>
        <dsp:cNvPr id="0" name=""/>
        <dsp:cNvSpPr/>
      </dsp:nvSpPr>
      <dsp:spPr>
        <a:xfrm rot="5400000">
          <a:off x="5766118" y="1042248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5815205" y="1070209"/>
        <a:ext cx="231145" cy="230523"/>
      </dsp:txXfrm>
    </dsp:sp>
    <dsp:sp modelId="{779E3D33-FD2A-43B8-A274-4FBC8A5F4285}">
      <dsp:nvSpPr>
        <dsp:cNvPr id="0" name=""/>
        <dsp:cNvSpPr/>
      </dsp:nvSpPr>
      <dsp:spPr>
        <a:xfrm>
          <a:off x="5154080" y="1554868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Meet with department</a:t>
          </a:r>
          <a:endParaRPr lang="en-US" sz="1700" kern="1200"/>
        </a:p>
      </dsp:txBody>
      <dsp:txXfrm>
        <a:off x="5181378" y="1582166"/>
        <a:ext cx="1498799" cy="877441"/>
      </dsp:txXfrm>
    </dsp:sp>
    <dsp:sp modelId="{11635AC3-4D3E-4A09-87FD-098C74937E4C}">
      <dsp:nvSpPr>
        <dsp:cNvPr id="0" name=""/>
        <dsp:cNvSpPr/>
      </dsp:nvSpPr>
      <dsp:spPr>
        <a:xfrm rot="10800000">
          <a:off x="4688062" y="1828266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4786858" y="1905314"/>
        <a:ext cx="230523" cy="231145"/>
      </dsp:txXfrm>
    </dsp:sp>
    <dsp:sp modelId="{C2AFE386-F818-4628-A395-4B48675E0FC3}">
      <dsp:nvSpPr>
        <dsp:cNvPr id="0" name=""/>
        <dsp:cNvSpPr/>
      </dsp:nvSpPr>
      <dsp:spPr>
        <a:xfrm>
          <a:off x="2979327" y="1554868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Present to other departments</a:t>
          </a:r>
          <a:endParaRPr lang="en-US" sz="1700" kern="1200"/>
        </a:p>
      </dsp:txBody>
      <dsp:txXfrm>
        <a:off x="3006625" y="1582166"/>
        <a:ext cx="1498799" cy="877441"/>
      </dsp:txXfrm>
    </dsp:sp>
    <dsp:sp modelId="{6CF01A24-D2A6-4280-B630-81DB9902B83A}">
      <dsp:nvSpPr>
        <dsp:cNvPr id="0" name=""/>
        <dsp:cNvSpPr/>
      </dsp:nvSpPr>
      <dsp:spPr>
        <a:xfrm rot="10800000">
          <a:off x="2513308" y="1828266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10800000">
        <a:off x="2612104" y="1905314"/>
        <a:ext cx="230523" cy="231145"/>
      </dsp:txXfrm>
    </dsp:sp>
    <dsp:sp modelId="{B2F88FE0-BEF8-4314-B624-4ADCC3470790}">
      <dsp:nvSpPr>
        <dsp:cNvPr id="0" name=""/>
        <dsp:cNvSpPr/>
      </dsp:nvSpPr>
      <dsp:spPr>
        <a:xfrm>
          <a:off x="804574" y="1554868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Carry out project</a:t>
          </a:r>
          <a:endParaRPr lang="en-US" sz="1700" kern="1200"/>
        </a:p>
      </dsp:txBody>
      <dsp:txXfrm>
        <a:off x="831872" y="1582166"/>
        <a:ext cx="1498799" cy="877441"/>
      </dsp:txXfrm>
    </dsp:sp>
    <dsp:sp modelId="{B352237E-C36B-4DCE-8254-DF62649AB452}">
      <dsp:nvSpPr>
        <dsp:cNvPr id="0" name=""/>
        <dsp:cNvSpPr/>
      </dsp:nvSpPr>
      <dsp:spPr>
        <a:xfrm rot="5400000">
          <a:off x="1416611" y="2595643"/>
          <a:ext cx="329319" cy="385241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400" kern="1200"/>
        </a:p>
      </dsp:txBody>
      <dsp:txXfrm rot="-5400000">
        <a:off x="1465698" y="2623604"/>
        <a:ext cx="231145" cy="230523"/>
      </dsp:txXfrm>
    </dsp:sp>
    <dsp:sp modelId="{663D6FA1-A91C-4E9E-AC05-FDB755823ACB}">
      <dsp:nvSpPr>
        <dsp:cNvPr id="0" name=""/>
        <dsp:cNvSpPr/>
      </dsp:nvSpPr>
      <dsp:spPr>
        <a:xfrm>
          <a:off x="804574" y="3108264"/>
          <a:ext cx="1553395" cy="93203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smtClean="0"/>
            <a:t>Celebrate and evaluate</a:t>
          </a:r>
          <a:endParaRPr lang="en-US" sz="1700" kern="1200"/>
        </a:p>
      </dsp:txBody>
      <dsp:txXfrm>
        <a:off x="831872" y="3135562"/>
        <a:ext cx="1498799" cy="87744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Gather information</a:t>
          </a:r>
          <a:endParaRPr lang="en-US" sz="1900" kern="120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351013"/>
            <a:satOff val="-4033"/>
            <a:lumOff val="1961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Set up team</a:t>
          </a:r>
          <a:endParaRPr lang="en-US" sz="1900" kern="120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21216"/>
            <a:satOff val="-484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Plan project</a:t>
          </a:r>
          <a:endParaRPr lang="en-US" sz="1900" kern="120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Meet with department</a:t>
          </a:r>
          <a:endParaRPr lang="en-US" sz="1900" kern="120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Present to other departments</a:t>
          </a:r>
          <a:endParaRPr lang="en-US" sz="1900" kern="120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Carry out project</a:t>
          </a:r>
          <a:endParaRPr lang="en-US" sz="19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Celebrate and evaluate</a:t>
          </a:r>
          <a:endParaRPr lang="en-US" sz="1900" kern="1200"/>
        </a:p>
      </dsp:txBody>
      <dsp:txXfrm>
        <a:off x="36021" y="3978798"/>
        <a:ext cx="1661392" cy="972627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Gather information</a:t>
          </a:r>
          <a:endParaRPr lang="en-US" sz="19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351013"/>
            <a:satOff val="-4033"/>
            <a:lumOff val="1961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Set up team</a:t>
          </a:r>
          <a:endParaRPr lang="en-US" sz="1900" kern="120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421216"/>
            <a:satOff val="-4840"/>
            <a:lumOff val="235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Plan project</a:t>
          </a:r>
          <a:endParaRPr lang="en-US" sz="1900" kern="120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Meet with department</a:t>
          </a:r>
          <a:endParaRPr lang="en-US" sz="1900" kern="120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Present to other departments</a:t>
          </a:r>
          <a:endParaRPr lang="en-US" sz="1900" kern="120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Carry out project</a:t>
          </a:r>
          <a:endParaRPr lang="en-US" sz="19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Celebrate and evaluate</a:t>
          </a:r>
          <a:endParaRPr lang="en-US" sz="1900" kern="1200"/>
        </a:p>
      </dsp:txBody>
      <dsp:txXfrm>
        <a:off x="36021" y="3978798"/>
        <a:ext cx="1661392" cy="972627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Gather information</a:t>
          </a:r>
          <a:endParaRPr lang="en-US" sz="19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Set up team</a:t>
          </a:r>
          <a:endParaRPr lang="en-US" sz="1900" kern="120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702026"/>
            <a:satOff val="-8066"/>
            <a:lumOff val="3922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Plan project</a:t>
          </a:r>
          <a:endParaRPr lang="en-US" sz="1900" kern="120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842431"/>
            <a:satOff val="-9680"/>
            <a:lumOff val="470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Meet with department</a:t>
          </a:r>
          <a:endParaRPr lang="en-US" sz="1900" kern="120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Present to other departments</a:t>
          </a:r>
          <a:endParaRPr lang="en-US" sz="1900" kern="120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Carry out project</a:t>
          </a:r>
          <a:endParaRPr lang="en-US" sz="19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Celebrate and evaluate</a:t>
          </a:r>
          <a:endParaRPr lang="en-US" sz="1900" kern="1200"/>
        </a:p>
      </dsp:txBody>
      <dsp:txXfrm>
        <a:off x="36021" y="3978798"/>
        <a:ext cx="1661392" cy="972627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Gather information</a:t>
          </a:r>
          <a:endParaRPr lang="en-US" sz="19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Set up team</a:t>
          </a:r>
          <a:endParaRPr lang="en-US" sz="1900" kern="120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Plan project</a:t>
          </a:r>
          <a:endParaRPr lang="en-US" sz="1900" kern="120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Meet with department</a:t>
          </a:r>
          <a:endParaRPr lang="en-US" sz="1900" kern="120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Present to other departments</a:t>
          </a:r>
          <a:endParaRPr lang="en-US" sz="1900" kern="120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Carry out project</a:t>
          </a:r>
          <a:endParaRPr lang="en-US" sz="19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Celebrate and evaluate</a:t>
          </a:r>
          <a:endParaRPr lang="en-US" sz="1900" kern="1200"/>
        </a:p>
      </dsp:txBody>
      <dsp:txXfrm>
        <a:off x="36021" y="3978798"/>
        <a:ext cx="1661392" cy="972627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6295" y="297075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Gather information</a:t>
          </a:r>
          <a:endParaRPr lang="en-US" sz="2000" kern="1200" dirty="0"/>
        </a:p>
      </dsp:txBody>
      <dsp:txXfrm>
        <a:off x="39362" y="330142"/>
        <a:ext cx="1815499" cy="1062846"/>
      </dsp:txXfrm>
    </dsp:sp>
    <dsp:sp modelId="{F380CEC8-1289-4AC7-B157-1FC33A697C91}">
      <dsp:nvSpPr>
        <dsp:cNvPr id="0" name=""/>
        <dsp:cNvSpPr/>
      </dsp:nvSpPr>
      <dsp:spPr>
        <a:xfrm>
          <a:off x="2053513" y="628243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2053513" y="721572"/>
        <a:ext cx="279234" cy="279987"/>
      </dsp:txXfrm>
    </dsp:sp>
    <dsp:sp modelId="{05C0492C-E09A-4EEC-A573-07011E559F0E}">
      <dsp:nvSpPr>
        <dsp:cNvPr id="0" name=""/>
        <dsp:cNvSpPr/>
      </dsp:nvSpPr>
      <dsp:spPr>
        <a:xfrm>
          <a:off x="2640583" y="297075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Set up team</a:t>
          </a:r>
          <a:endParaRPr lang="en-US" sz="2000" kern="1200"/>
        </a:p>
      </dsp:txBody>
      <dsp:txXfrm>
        <a:off x="2673650" y="330142"/>
        <a:ext cx="1815499" cy="1062846"/>
      </dsp:txXfrm>
    </dsp:sp>
    <dsp:sp modelId="{3D185A30-77BD-4AFD-8C68-621F24BA7B4E}">
      <dsp:nvSpPr>
        <dsp:cNvPr id="0" name=""/>
        <dsp:cNvSpPr/>
      </dsp:nvSpPr>
      <dsp:spPr>
        <a:xfrm>
          <a:off x="4687800" y="628243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>
        <a:off x="4687800" y="721572"/>
        <a:ext cx="279234" cy="279987"/>
      </dsp:txXfrm>
    </dsp:sp>
    <dsp:sp modelId="{05189C71-B846-45DF-BA1E-E9C8A874201F}">
      <dsp:nvSpPr>
        <dsp:cNvPr id="0" name=""/>
        <dsp:cNvSpPr/>
      </dsp:nvSpPr>
      <dsp:spPr>
        <a:xfrm>
          <a:off x="5274870" y="297075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Plan project</a:t>
          </a:r>
          <a:endParaRPr lang="en-US" sz="2000" kern="1200"/>
        </a:p>
      </dsp:txBody>
      <dsp:txXfrm>
        <a:off x="5307937" y="330142"/>
        <a:ext cx="1815499" cy="1062846"/>
      </dsp:txXfrm>
    </dsp:sp>
    <dsp:sp modelId="{F235C8FD-AD36-4953-8ECF-ABBC264A2F97}">
      <dsp:nvSpPr>
        <dsp:cNvPr id="0" name=""/>
        <dsp:cNvSpPr/>
      </dsp:nvSpPr>
      <dsp:spPr>
        <a:xfrm rot="5400000">
          <a:off x="6016234" y="1557770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-5400000">
        <a:off x="6075694" y="1591639"/>
        <a:ext cx="279987" cy="279234"/>
      </dsp:txXfrm>
    </dsp:sp>
    <dsp:sp modelId="{779E3D33-FD2A-43B8-A274-4FBC8A5F4285}">
      <dsp:nvSpPr>
        <dsp:cNvPr id="0" name=""/>
        <dsp:cNvSpPr/>
      </dsp:nvSpPr>
      <dsp:spPr>
        <a:xfrm>
          <a:off x="5274870" y="2178709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Meet with department</a:t>
          </a:r>
          <a:endParaRPr lang="en-US" sz="2000" kern="1200"/>
        </a:p>
      </dsp:txBody>
      <dsp:txXfrm>
        <a:off x="5307937" y="2211776"/>
        <a:ext cx="1815499" cy="1062846"/>
      </dsp:txXfrm>
    </dsp:sp>
    <dsp:sp modelId="{11635AC3-4D3E-4A09-87FD-098C74937E4C}">
      <dsp:nvSpPr>
        <dsp:cNvPr id="0" name=""/>
        <dsp:cNvSpPr/>
      </dsp:nvSpPr>
      <dsp:spPr>
        <a:xfrm rot="10800000">
          <a:off x="4710380" y="2509877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4830052" y="2603206"/>
        <a:ext cx="279234" cy="279987"/>
      </dsp:txXfrm>
    </dsp:sp>
    <dsp:sp modelId="{C2AFE386-F818-4628-A395-4B48675E0FC3}">
      <dsp:nvSpPr>
        <dsp:cNvPr id="0" name=""/>
        <dsp:cNvSpPr/>
      </dsp:nvSpPr>
      <dsp:spPr>
        <a:xfrm>
          <a:off x="2640583" y="2178709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smtClean="0"/>
            <a:t>Present to other departments</a:t>
          </a:r>
          <a:endParaRPr lang="en-US" sz="2000" kern="1200"/>
        </a:p>
      </dsp:txBody>
      <dsp:txXfrm>
        <a:off x="2673650" y="2211776"/>
        <a:ext cx="1815499" cy="1062846"/>
      </dsp:txXfrm>
    </dsp:sp>
    <dsp:sp modelId="{6CF01A24-D2A6-4280-B630-81DB9902B83A}">
      <dsp:nvSpPr>
        <dsp:cNvPr id="0" name=""/>
        <dsp:cNvSpPr/>
      </dsp:nvSpPr>
      <dsp:spPr>
        <a:xfrm rot="10800000">
          <a:off x="2076092" y="2509877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10800000">
        <a:off x="2195764" y="2603206"/>
        <a:ext cx="279234" cy="279987"/>
      </dsp:txXfrm>
    </dsp:sp>
    <dsp:sp modelId="{B2F88FE0-BEF8-4314-B624-4ADCC3470790}">
      <dsp:nvSpPr>
        <dsp:cNvPr id="0" name=""/>
        <dsp:cNvSpPr/>
      </dsp:nvSpPr>
      <dsp:spPr>
        <a:xfrm>
          <a:off x="6295" y="2178709"/>
          <a:ext cx="1881633" cy="1128980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Carry out project</a:t>
          </a:r>
          <a:endParaRPr lang="en-US" sz="2000" kern="1200" dirty="0"/>
        </a:p>
      </dsp:txBody>
      <dsp:txXfrm>
        <a:off x="39362" y="2211776"/>
        <a:ext cx="1815499" cy="1062846"/>
      </dsp:txXfrm>
    </dsp:sp>
    <dsp:sp modelId="{B352237E-C36B-4DCE-8254-DF62649AB452}">
      <dsp:nvSpPr>
        <dsp:cNvPr id="0" name=""/>
        <dsp:cNvSpPr/>
      </dsp:nvSpPr>
      <dsp:spPr>
        <a:xfrm rot="5400000">
          <a:off x="747659" y="3439404"/>
          <a:ext cx="398906" cy="466645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600" kern="1200"/>
        </a:p>
      </dsp:txBody>
      <dsp:txXfrm rot="-5400000">
        <a:off x="807119" y="3473273"/>
        <a:ext cx="279987" cy="279234"/>
      </dsp:txXfrm>
    </dsp:sp>
    <dsp:sp modelId="{663D6FA1-A91C-4E9E-AC05-FDB755823ACB}">
      <dsp:nvSpPr>
        <dsp:cNvPr id="0" name=""/>
        <dsp:cNvSpPr/>
      </dsp:nvSpPr>
      <dsp:spPr>
        <a:xfrm>
          <a:off x="6295" y="4060343"/>
          <a:ext cx="1881633" cy="1128980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Celebrate and evaluate</a:t>
          </a:r>
          <a:endParaRPr lang="en-US" sz="2000" kern="1200" dirty="0"/>
        </a:p>
      </dsp:txBody>
      <dsp:txXfrm>
        <a:off x="39362" y="4093410"/>
        <a:ext cx="1815499" cy="1062846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Gather information</a:t>
          </a:r>
          <a:endParaRPr lang="en-US" sz="19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Set up team</a:t>
          </a:r>
          <a:endParaRPr lang="en-US" sz="1900" kern="120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Plan project</a:t>
          </a:r>
          <a:endParaRPr lang="en-US" sz="1900" kern="120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053039"/>
            <a:satOff val="-12100"/>
            <a:lumOff val="5883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Meet with department</a:t>
          </a:r>
          <a:endParaRPr lang="en-US" sz="1900" kern="1200" dirty="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263647"/>
            <a:satOff val="-14519"/>
            <a:lumOff val="706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Present to other departments</a:t>
          </a:r>
          <a:endParaRPr lang="en-US" sz="1900" kern="120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Carry out project</a:t>
          </a:r>
          <a:endParaRPr lang="en-US" sz="19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Celebrate and evaluate</a:t>
          </a:r>
          <a:endParaRPr lang="en-US" sz="1900" kern="1200"/>
        </a:p>
      </dsp:txBody>
      <dsp:txXfrm>
        <a:off x="36021" y="3978798"/>
        <a:ext cx="1661392" cy="972627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761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Gather information</a:t>
          </a:r>
          <a:endParaRPr lang="en-US" sz="1900" kern="1200" dirty="0"/>
        </a:p>
      </dsp:txBody>
      <dsp:txXfrm>
        <a:off x="36021" y="534974"/>
        <a:ext cx="1661392" cy="972627"/>
      </dsp:txXfrm>
    </dsp:sp>
    <dsp:sp modelId="{F380CEC8-1289-4AC7-B157-1FC33A697C91}">
      <dsp:nvSpPr>
        <dsp:cNvPr id="0" name=""/>
        <dsp:cNvSpPr/>
      </dsp:nvSpPr>
      <dsp:spPr>
        <a:xfrm>
          <a:off x="1879201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1879201" y="893177"/>
        <a:ext cx="255532" cy="256220"/>
      </dsp:txXfrm>
    </dsp:sp>
    <dsp:sp modelId="{05C0492C-E09A-4EEC-A573-07011E559F0E}">
      <dsp:nvSpPr>
        <dsp:cNvPr id="0" name=""/>
        <dsp:cNvSpPr/>
      </dsp:nvSpPr>
      <dsp:spPr>
        <a:xfrm>
          <a:off x="2416437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Set up team</a:t>
          </a:r>
          <a:endParaRPr lang="en-US" sz="1900" kern="1200"/>
        </a:p>
      </dsp:txBody>
      <dsp:txXfrm>
        <a:off x="2446697" y="534974"/>
        <a:ext cx="1661392" cy="972627"/>
      </dsp:txXfrm>
    </dsp:sp>
    <dsp:sp modelId="{3D185A30-77BD-4AFD-8C68-621F24BA7B4E}">
      <dsp:nvSpPr>
        <dsp:cNvPr id="0" name=""/>
        <dsp:cNvSpPr/>
      </dsp:nvSpPr>
      <dsp:spPr>
        <a:xfrm>
          <a:off x="4289878" y="807770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>
        <a:off x="4289878" y="893177"/>
        <a:ext cx="255532" cy="256220"/>
      </dsp:txXfrm>
    </dsp:sp>
    <dsp:sp modelId="{05189C71-B846-45DF-BA1E-E9C8A874201F}">
      <dsp:nvSpPr>
        <dsp:cNvPr id="0" name=""/>
        <dsp:cNvSpPr/>
      </dsp:nvSpPr>
      <dsp:spPr>
        <a:xfrm>
          <a:off x="4827114" y="504714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Plan project</a:t>
          </a:r>
          <a:endParaRPr lang="en-US" sz="1900" kern="1200"/>
        </a:p>
      </dsp:txBody>
      <dsp:txXfrm>
        <a:off x="4857374" y="534974"/>
        <a:ext cx="1661392" cy="972627"/>
      </dsp:txXfrm>
    </dsp:sp>
    <dsp:sp modelId="{F235C8FD-AD36-4953-8ECF-ABBC264A2F97}">
      <dsp:nvSpPr>
        <dsp:cNvPr id="0" name=""/>
        <dsp:cNvSpPr/>
      </dsp:nvSpPr>
      <dsp:spPr>
        <a:xfrm rot="5400000">
          <a:off x="5505548" y="1658395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5559961" y="1689390"/>
        <a:ext cx="256220" cy="255532"/>
      </dsp:txXfrm>
    </dsp:sp>
    <dsp:sp modelId="{779E3D33-FD2A-43B8-A274-4FBC8A5F4285}">
      <dsp:nvSpPr>
        <dsp:cNvPr id="0" name=""/>
        <dsp:cNvSpPr/>
      </dsp:nvSpPr>
      <dsp:spPr>
        <a:xfrm>
          <a:off x="4827114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Meet with department</a:t>
          </a:r>
          <a:endParaRPr lang="en-US" sz="1900" kern="1200"/>
        </a:p>
      </dsp:txBody>
      <dsp:txXfrm>
        <a:off x="4857374" y="2256886"/>
        <a:ext cx="1661392" cy="972627"/>
      </dsp:txXfrm>
    </dsp:sp>
    <dsp:sp modelId="{11635AC3-4D3E-4A09-87FD-098C74937E4C}">
      <dsp:nvSpPr>
        <dsp:cNvPr id="0" name=""/>
        <dsp:cNvSpPr/>
      </dsp:nvSpPr>
      <dsp:spPr>
        <a:xfrm rot="10800000">
          <a:off x="4310541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alpha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4420054" y="2615089"/>
        <a:ext cx="255532" cy="256220"/>
      </dsp:txXfrm>
    </dsp:sp>
    <dsp:sp modelId="{C2AFE386-F818-4628-A395-4B48675E0FC3}">
      <dsp:nvSpPr>
        <dsp:cNvPr id="0" name=""/>
        <dsp:cNvSpPr/>
      </dsp:nvSpPr>
      <dsp:spPr>
        <a:xfrm>
          <a:off x="2416437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404052"/>
            <a:satOff val="-16133"/>
            <a:lumOff val="7844"/>
            <a:alphaOff val="0"/>
          </a:schemeClr>
        </a:solidFill>
        <a:ln w="19050" cap="rnd" cmpd="sng" algn="ctr">
          <a:noFill/>
          <a:prstDash val="solid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Present to other departments</a:t>
          </a:r>
          <a:endParaRPr lang="en-US" sz="1900" kern="1200"/>
        </a:p>
      </dsp:txBody>
      <dsp:txXfrm>
        <a:off x="2446697" y="2256886"/>
        <a:ext cx="1661392" cy="972627"/>
      </dsp:txXfrm>
    </dsp:sp>
    <dsp:sp modelId="{6CF01A24-D2A6-4280-B630-81DB9902B83A}">
      <dsp:nvSpPr>
        <dsp:cNvPr id="0" name=""/>
        <dsp:cNvSpPr/>
      </dsp:nvSpPr>
      <dsp:spPr>
        <a:xfrm rot="10800000">
          <a:off x="1899864" y="2529682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1684863"/>
            <a:satOff val="-19359"/>
            <a:lumOff val="941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10800000">
        <a:off x="2009377" y="2615089"/>
        <a:ext cx="255532" cy="256220"/>
      </dsp:txXfrm>
    </dsp:sp>
    <dsp:sp modelId="{B2F88FE0-BEF8-4314-B624-4ADCC3470790}">
      <dsp:nvSpPr>
        <dsp:cNvPr id="0" name=""/>
        <dsp:cNvSpPr/>
      </dsp:nvSpPr>
      <dsp:spPr>
        <a:xfrm>
          <a:off x="5761" y="2226626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1755065"/>
            <a:satOff val="-20166"/>
            <a:lumOff val="9805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Carry out project</a:t>
          </a:r>
          <a:endParaRPr lang="en-US" sz="1900" kern="1200" dirty="0"/>
        </a:p>
      </dsp:txBody>
      <dsp:txXfrm>
        <a:off x="36021" y="2256886"/>
        <a:ext cx="1661392" cy="972627"/>
      </dsp:txXfrm>
    </dsp:sp>
    <dsp:sp modelId="{B352237E-C36B-4DCE-8254-DF62649AB452}">
      <dsp:nvSpPr>
        <dsp:cNvPr id="0" name=""/>
        <dsp:cNvSpPr/>
      </dsp:nvSpPr>
      <dsp:spPr>
        <a:xfrm rot="5400000">
          <a:off x="684194" y="3380307"/>
          <a:ext cx="365045" cy="427034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500" kern="1200"/>
        </a:p>
      </dsp:txBody>
      <dsp:txXfrm rot="-5400000">
        <a:off x="738607" y="3411302"/>
        <a:ext cx="256220" cy="255532"/>
      </dsp:txXfrm>
    </dsp:sp>
    <dsp:sp modelId="{663D6FA1-A91C-4E9E-AC05-FDB755823ACB}">
      <dsp:nvSpPr>
        <dsp:cNvPr id="0" name=""/>
        <dsp:cNvSpPr/>
      </dsp:nvSpPr>
      <dsp:spPr>
        <a:xfrm>
          <a:off x="5761" y="3948538"/>
          <a:ext cx="1721912" cy="1033147"/>
        </a:xfrm>
        <a:prstGeom prst="roundRect">
          <a:avLst>
            <a:gd name="adj" fmla="val 10000"/>
          </a:avLst>
        </a:prstGeom>
        <a:solidFill>
          <a:schemeClr val="accent2">
            <a:hueOff val="2106078"/>
            <a:satOff val="-24199"/>
            <a:lumOff val="11766"/>
            <a:alphaOff val="0"/>
          </a:schemeClr>
        </a:solidFill>
        <a:ln w="1905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lvl="0" algn="ctr" defTabSz="8445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Celebrate and evaluate</a:t>
          </a:r>
          <a:endParaRPr lang="en-US" sz="1900" kern="1200"/>
        </a:p>
      </dsp:txBody>
      <dsp:txXfrm>
        <a:off x="36021" y="3978798"/>
        <a:ext cx="1661392" cy="9726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9314" y="596019"/>
            <a:ext cx="7510506" cy="3213982"/>
          </a:xfrm>
        </p:spPr>
        <p:txBody>
          <a:bodyPr anchor="b">
            <a:normAutofit/>
          </a:bodyPr>
          <a:lstStyle>
            <a:lvl1pPr algn="ctr">
              <a:defRPr sz="40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19314" y="3886200"/>
            <a:ext cx="7510506" cy="2219108"/>
          </a:xfrm>
        </p:spPr>
        <p:txBody>
          <a:bodyPr anchor="t">
            <a:normAutofit/>
          </a:bodyPr>
          <a:lstStyle>
            <a:lvl1pPr marL="0" indent="0" algn="ctr">
              <a:buNone/>
              <a:defRPr sz="18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4958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7678" y="4377487"/>
            <a:ext cx="7413007" cy="907505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17678" y="996188"/>
            <a:ext cx="7301427" cy="298112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7678" y="5284990"/>
            <a:ext cx="7413007" cy="817070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7679" y="6181346"/>
            <a:ext cx="5337278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23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4" cy="3137782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343400"/>
            <a:ext cx="7511474" cy="175866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103865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583819" y="86027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888823" y="2985923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3" y="596020"/>
            <a:ext cx="6974115" cy="3044079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256436" y="3650606"/>
            <a:ext cx="6631128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4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8" y="4641206"/>
            <a:ext cx="7511473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337236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3603566"/>
            <a:ext cx="7512338" cy="14688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1015" y="5072366"/>
            <a:ext cx="7512339" cy="102969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87157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/>
        </p:nvSpPr>
        <p:spPr>
          <a:xfrm>
            <a:off x="7887557" y="287949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583819" y="75385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943" y="596020"/>
            <a:ext cx="6974115" cy="2844369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7" y="3886200"/>
            <a:ext cx="7512338" cy="1053662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accent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939862"/>
            <a:ext cx="7512338" cy="1162198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56993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7" y="596018"/>
            <a:ext cx="7511473" cy="2756783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818347" y="3682943"/>
            <a:ext cx="7511473" cy="1049283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7" y="4732224"/>
            <a:ext cx="7511472" cy="1369836"/>
          </a:xfrm>
        </p:spPr>
        <p:txBody>
          <a:bodyPr anchor="t">
            <a:normAutofit/>
          </a:bodyPr>
          <a:lstStyle>
            <a:lvl1pPr marL="0" indent="0" algn="l">
              <a:buNone/>
              <a:defRPr sz="1600">
                <a:solidFill>
                  <a:schemeClr val="tx1"/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421264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818348" y="596018"/>
            <a:ext cx="7511473" cy="131248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109276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51708" y="596018"/>
            <a:ext cx="1778112" cy="550604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18348" y="596018"/>
            <a:ext cx="5624137" cy="5506042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09513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880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ntent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1" y="533400"/>
            <a:ext cx="6554867" cy="548640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23398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803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9314" y="3270700"/>
            <a:ext cx="7510506" cy="1823305"/>
          </a:xfrm>
        </p:spPr>
        <p:txBody>
          <a:bodyPr anchor="b">
            <a:normAutofit/>
          </a:bodyPr>
          <a:lstStyle>
            <a:lvl1pPr algn="r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9314" y="5103810"/>
            <a:ext cx="7510506" cy="99825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6542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18348" y="2060900"/>
            <a:ext cx="3685073" cy="4031331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0581" y="2060898"/>
            <a:ext cx="3689239" cy="403133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8880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06306" y="2060898"/>
            <a:ext cx="3397113" cy="733596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18348" y="2786029"/>
            <a:ext cx="3685073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150" y="2060900"/>
            <a:ext cx="3419670" cy="725129"/>
          </a:xfrm>
        </p:spPr>
        <p:txBody>
          <a:bodyPr anchor="b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65" y="2786029"/>
            <a:ext cx="3701520" cy="3316033"/>
          </a:xfrm>
        </p:spPr>
        <p:txBody>
          <a:bodyPr anchor="t">
            <a:normAutofit/>
          </a:bodyPr>
          <a:lstStyle>
            <a:lvl1pPr>
              <a:defRPr sz="1600"/>
            </a:lvl1pPr>
            <a:lvl2pPr>
              <a:defRPr sz="1400"/>
            </a:lvl2pPr>
            <a:lvl3pPr>
              <a:defRPr sz="12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5818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2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6889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1515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8" y="1754928"/>
            <a:ext cx="2729523" cy="1371600"/>
          </a:xfrm>
        </p:spPr>
        <p:txBody>
          <a:bodyPr anchor="b">
            <a:normAutofit/>
          </a:bodyPr>
          <a:lstStyle>
            <a:lvl1pPr algn="l">
              <a:defRPr sz="2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28857" y="596020"/>
            <a:ext cx="4500964" cy="5506041"/>
          </a:xfrm>
        </p:spPr>
        <p:txBody>
          <a:bodyPr anchor="ctr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8348" y="3126528"/>
            <a:ext cx="272952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51948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348" y="1898269"/>
            <a:ext cx="4423803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15442" y="-18288"/>
            <a:ext cx="2500062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7319" y="3269869"/>
            <a:ext cx="4423803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23650" y="6181346"/>
            <a:ext cx="718502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18348" y="6181346"/>
            <a:ext cx="3705300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24263" y="6181344"/>
            <a:ext cx="305186" cy="329250"/>
          </a:xfrm>
        </p:spPr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831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18348" y="596018"/>
            <a:ext cx="7511473" cy="131248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18348" y="2060898"/>
            <a:ext cx="7511472" cy="40411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551709" y="6178262"/>
            <a:ext cx="128746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18348" y="6178262"/>
            <a:ext cx="562413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917203" y="6178262"/>
            <a:ext cx="4134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243714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28" r:id="rId1"/>
    <p:sldLayoutId id="2147483729" r:id="rId2"/>
    <p:sldLayoutId id="2147483730" r:id="rId3"/>
    <p:sldLayoutId id="2147483731" r:id="rId4"/>
    <p:sldLayoutId id="2147483732" r:id="rId5"/>
    <p:sldLayoutId id="2147483733" r:id="rId6"/>
    <p:sldLayoutId id="2147483734" r:id="rId7"/>
    <p:sldLayoutId id="2147483735" r:id="rId8"/>
    <p:sldLayoutId id="2147483736" r:id="rId9"/>
    <p:sldLayoutId id="2147483737" r:id="rId10"/>
    <p:sldLayoutId id="2147483738" r:id="rId11"/>
    <p:sldLayoutId id="2147483739" r:id="rId12"/>
    <p:sldLayoutId id="2147483740" r:id="rId13"/>
    <p:sldLayoutId id="2147483741" r:id="rId14"/>
    <p:sldLayoutId id="2147483742" r:id="rId15"/>
    <p:sldLayoutId id="2147483743" r:id="rId16"/>
    <p:sldLayoutId id="2147483744" r:id="rId17"/>
    <p:sldLayoutId id="2147483745" r:id="rId18"/>
    <p:sldLayoutId id="2147483746" r:id="rId19"/>
  </p:sldLayoutIdLst>
  <p:txStyles>
    <p:titleStyle>
      <a:lvl1pPr algn="l" defTabSz="457200" rtl="0" eaLnBrk="1" latinLnBrk="0" hangingPunct="1">
        <a:spcBef>
          <a:spcPct val="0"/>
        </a:spcBef>
        <a:buNone/>
        <a:defRPr sz="2800" kern="1200" cap="all">
          <a:ln w="3175" cmpd="sng">
            <a:noFill/>
          </a:ln>
          <a:solidFill>
            <a:schemeClr val="accent1"/>
          </a:soli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8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6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4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2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1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1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1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/>
        </a:buClr>
        <a:buSzPct val="100000"/>
        <a:buFont typeface="Arial"/>
        <a:buChar char="•"/>
        <a:defRPr sz="1100" kern="1200" cap="small">
          <a:solidFill>
            <a:schemeClr val="tx1"/>
          </a:soli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19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Community Service 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Service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3059005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50824107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When will the project begin and end?</a:t>
            </a:r>
          </a:p>
          <a:p>
            <a:pPr lvl="0"/>
            <a:r>
              <a:rPr lang="en-US" smtClean="0"/>
              <a:t>When will the project be introduced to the employees?</a:t>
            </a:r>
          </a:p>
          <a:p>
            <a:pPr lvl="0"/>
            <a:r>
              <a:rPr lang="en-US" smtClean="0"/>
              <a:t>How much input will the employees have in the choice of the project?</a:t>
            </a:r>
          </a:p>
          <a:p>
            <a:pPr lvl="1"/>
            <a:r>
              <a:rPr lang="en-US" smtClean="0"/>
              <a:t>If no employee input, select a project</a:t>
            </a:r>
          </a:p>
          <a:p>
            <a:pPr lvl="1"/>
            <a:r>
              <a:rPr lang="en-US" smtClean="0"/>
              <a:t>If some employee input, select a few projects to choose from</a:t>
            </a:r>
          </a:p>
          <a:p>
            <a:pPr lvl="0"/>
            <a:r>
              <a:rPr lang="en-US" smtClean="0"/>
              <a:t>What tasks will be involved in carrying out the project?</a:t>
            </a:r>
          </a:p>
          <a:p>
            <a:pPr lvl="0"/>
            <a:r>
              <a:rPr lang="en-US" smtClean="0"/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1441499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41070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Gathering supplies</a:t>
            </a:r>
          </a:p>
          <a:p>
            <a:pPr lvl="0"/>
            <a:r>
              <a:rPr lang="en-US" smtClean="0"/>
              <a:t>Making posters to promote the project</a:t>
            </a:r>
          </a:p>
          <a:p>
            <a:pPr lvl="0"/>
            <a:r>
              <a:rPr lang="en-US" smtClean="0"/>
              <a:t>Tracking progress</a:t>
            </a:r>
          </a:p>
          <a:p>
            <a:pPr lvl="0"/>
            <a:r>
              <a:rPr lang="en-US" smtClean="0"/>
              <a:t>Making announcements to the entire company</a:t>
            </a:r>
          </a:p>
          <a:p>
            <a:pPr lvl="0"/>
            <a:r>
              <a:rPr lang="en-US" smtClean="0"/>
              <a:t>Attending and participating in project events, such as cleanups or work parties</a:t>
            </a: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4294967295"/>
            <p:extLst>
              <p:ext uri="{D42A27DB-BD31-4B8C-83A1-F6EECF244321}">
                <p14:modId xmlns:p14="http://schemas.microsoft.com/office/powerpoint/2010/main" val="2446068509"/>
              </p:ext>
            </p:extLst>
          </p:nvPr>
        </p:nvGraphicFramePr>
        <p:xfrm>
          <a:off x="0" y="228600"/>
          <a:ext cx="7162800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2643789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Concluding activity</a:t>
            </a:r>
          </a:p>
          <a:p>
            <a:pPr lvl="0"/>
            <a:r>
              <a:rPr lang="en-US" smtClean="0"/>
              <a:t>Treats to share to celebrate success </a:t>
            </a:r>
          </a:p>
          <a:p>
            <a:pPr lvl="0"/>
            <a:r>
              <a:rPr lang="en-US" smtClean="0"/>
              <a:t>Informal discussion of results</a:t>
            </a:r>
          </a:p>
          <a:p>
            <a:pPr lvl="1"/>
            <a:r>
              <a:rPr lang="en-US" smtClean="0"/>
              <a:t>What might be done better next time</a:t>
            </a:r>
          </a:p>
          <a:p>
            <a:pPr lvl="1"/>
            <a:r>
              <a:rPr lang="en-US" smtClean="0"/>
              <a:t>Projects for next year</a:t>
            </a: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89810726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08555360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Introduce the project to the employees</a:t>
            </a:r>
          </a:p>
          <a:p>
            <a:pPr lvl="1"/>
            <a:r>
              <a:rPr lang="en-US" smtClean="0"/>
              <a:t>Writing about experiences</a:t>
            </a:r>
          </a:p>
          <a:p>
            <a:pPr lvl="1"/>
            <a:r>
              <a:rPr lang="en-US" smtClean="0"/>
              <a:t>Listing ideas about populations in need</a:t>
            </a:r>
          </a:p>
          <a:p>
            <a:pPr lvl="1"/>
            <a:r>
              <a:rPr lang="en-US" smtClean="0"/>
              <a:t>Reading articles or inspirational stories</a:t>
            </a:r>
          </a:p>
          <a:p>
            <a:pPr lvl="0"/>
            <a:r>
              <a:rPr lang="en-US" smtClean="0"/>
              <a:t>Outline the parameters of the project</a:t>
            </a:r>
          </a:p>
          <a:p>
            <a:pPr lvl="1"/>
            <a:r>
              <a:rPr lang="en-US" smtClean="0"/>
              <a:t>Timeline</a:t>
            </a:r>
          </a:p>
          <a:p>
            <a:pPr lvl="1"/>
            <a:r>
              <a:rPr lang="en-US" smtClean="0"/>
              <a:t>How much department time is involved?</a:t>
            </a:r>
          </a:p>
          <a:p>
            <a:pPr lvl="1"/>
            <a:r>
              <a:rPr lang="en-US" smtClean="0"/>
              <a:t>Project participation extended to all employees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Lead discussion</a:t>
            </a:r>
          </a:p>
          <a:p>
            <a:pPr lvl="1"/>
            <a:r>
              <a:rPr lang="en-US" smtClean="0"/>
              <a:t>What kind of project do we want to do?</a:t>
            </a:r>
          </a:p>
          <a:p>
            <a:pPr lvl="1"/>
            <a:r>
              <a:rPr lang="en-US" smtClean="0"/>
              <a:t>What need do we want to address?</a:t>
            </a:r>
          </a:p>
          <a:p>
            <a:pPr lvl="1"/>
            <a:r>
              <a:rPr lang="en-US" smtClean="0"/>
              <a:t>What are the goals of this project?</a:t>
            </a:r>
          </a:p>
          <a:p>
            <a:pPr lvl="1"/>
            <a:r>
              <a:rPr lang="en-US" smtClean="0"/>
              <a:t>What do we need to do to meet those goals?</a:t>
            </a:r>
          </a:p>
          <a:p>
            <a:pPr lvl="1"/>
            <a:r>
              <a:rPr lang="en-US" smtClean="0"/>
              <a:t>Who will perform these tasks?</a:t>
            </a:r>
          </a:p>
          <a:p>
            <a:pPr lvl="1"/>
            <a:r>
              <a:rPr lang="en-US" smtClean="0"/>
              <a:t>What materials will we need?</a:t>
            </a:r>
          </a:p>
          <a:p>
            <a:pPr lvl="1"/>
            <a:r>
              <a:rPr lang="en-US" smtClean="0"/>
              <a:t>When will the tasks be performed?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End of Presentation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38194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Project Goals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 smtClean="0"/>
              <a:t>Familiarize you with the concept of service</a:t>
            </a:r>
          </a:p>
          <a:p>
            <a:pPr lvl="0"/>
            <a:r>
              <a:rPr lang="en-US" dirty="0" smtClean="0"/>
              <a:t>Make service a part of your life</a:t>
            </a:r>
          </a:p>
          <a:p>
            <a:pPr lvl="0"/>
            <a:r>
              <a:rPr lang="en-US" dirty="0" smtClean="0"/>
              <a:t>Engage and motivate you</a:t>
            </a:r>
          </a:p>
          <a:p>
            <a:pPr lvl="0"/>
            <a:r>
              <a:rPr lang="en-US" dirty="0" smtClean="0"/>
              <a:t>Build a sense of teamwork among all employees across departments</a:t>
            </a:r>
          </a:p>
          <a:p>
            <a:pPr lvl="0"/>
            <a:r>
              <a:rPr lang="en-US" dirty="0" smtClean="0"/>
              <a:t>Provide appropriate skills development</a:t>
            </a:r>
          </a:p>
          <a:p>
            <a:pPr lvl="0"/>
            <a:r>
              <a:rPr lang="en-US" dirty="0" smtClean="0"/>
              <a:t>Meet genuine needs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76602622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96187991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 to other departments</a:t>
            </a:r>
            <a:endParaRPr lang="en-US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Consult with team leader about the best way to communicate</a:t>
            </a:r>
          </a:p>
          <a:p>
            <a:pPr lvl="0"/>
            <a:r>
              <a:rPr lang="en-US" smtClean="0"/>
              <a:t>Team leader may bring up at next team leaders’ meeting</a:t>
            </a:r>
          </a:p>
          <a:p>
            <a:pPr lvl="0"/>
            <a:r>
              <a:rPr lang="en-US" smtClean="0"/>
              <a:t>Method will depend on the project and the decisions made in the department meeting</a:t>
            </a:r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Project Process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188375"/>
              </p:ext>
            </p:extLst>
          </p:nvPr>
        </p:nvGraphicFramePr>
        <p:xfrm>
          <a:off x="817563" y="2060577"/>
          <a:ext cx="7512050" cy="40417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 Project Process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 smtClean="0"/>
              <a:t>Gather information</a:t>
            </a:r>
          </a:p>
          <a:p>
            <a:pPr lvl="0"/>
            <a:r>
              <a:rPr lang="en-US" dirty="0" smtClean="0"/>
              <a:t>Set up team</a:t>
            </a:r>
          </a:p>
          <a:p>
            <a:pPr lvl="0"/>
            <a:r>
              <a:rPr lang="en-US" dirty="0" smtClean="0"/>
              <a:t>Plan project</a:t>
            </a:r>
          </a:p>
          <a:p>
            <a:pPr lvl="0"/>
            <a:r>
              <a:rPr lang="en-US" dirty="0" smtClean="0"/>
              <a:t>Meet with department</a:t>
            </a:r>
          </a:p>
          <a:p>
            <a:pPr lvl="0"/>
            <a:r>
              <a:rPr lang="en-US" dirty="0" smtClean="0"/>
              <a:t>Present to other departments</a:t>
            </a:r>
          </a:p>
          <a:p>
            <a:pPr lvl="0"/>
            <a:r>
              <a:rPr lang="en-US" dirty="0" smtClean="0"/>
              <a:t>Carry out project</a:t>
            </a:r>
          </a:p>
          <a:p>
            <a:pPr lvl="0"/>
            <a:r>
              <a:rPr lang="en-US" dirty="0" smtClean="0"/>
              <a:t>Celebrate and evaluate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352838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23290571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72936924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Questions for Team Leaders</a:t>
            </a:r>
          </a:p>
          <a:p>
            <a:pPr lvl="1"/>
            <a:r>
              <a:rPr lang="en-US" smtClean="0"/>
              <a:t>How much time do you want/have available to spend?</a:t>
            </a:r>
          </a:p>
          <a:p>
            <a:pPr lvl="1"/>
            <a:r>
              <a:rPr lang="en-US" smtClean="0"/>
              <a:t>How much time do you want your team to spend?</a:t>
            </a:r>
          </a:p>
          <a:p>
            <a:pPr lvl="1"/>
            <a:r>
              <a:rPr lang="en-US" smtClean="0"/>
              <a:t>Do you have a project you have always wanted to do?</a:t>
            </a:r>
          </a:p>
          <a:p>
            <a:pPr lvl="1"/>
            <a:r>
              <a:rPr lang="en-US" smtClean="0"/>
              <a:t>Is there a project you are already doing (or already plan to do) that we can help with?</a:t>
            </a:r>
          </a:p>
          <a:p>
            <a:pPr lvl="1"/>
            <a:r>
              <a:rPr lang="en-US" smtClean="0"/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mtClean="0"/>
              <a:t>Questions for Department Reps</a:t>
            </a:r>
          </a:p>
          <a:p>
            <a:pPr lvl="1"/>
            <a:r>
              <a:rPr lang="en-US" smtClean="0"/>
              <a:t>What kinds of things are your employees interested in?</a:t>
            </a:r>
          </a:p>
          <a:p>
            <a:pPr lvl="1"/>
            <a:r>
              <a:rPr lang="en-US" smtClean="0"/>
              <a:t>What is the skill level of your employees?</a:t>
            </a:r>
          </a:p>
          <a:p>
            <a:pPr lvl="1"/>
            <a:r>
              <a:rPr lang="en-US" smtClean="0"/>
              <a:t>What is the commitment level of your employees?</a:t>
            </a:r>
          </a:p>
          <a:p>
            <a:pPr lvl="1"/>
            <a:r>
              <a:rPr lang="en-US" smtClean="0"/>
              <a:t>What type of project do you see as being successful for these employees (collection, activity, fundraising; see Resource notebook)?</a:t>
            </a:r>
          </a:p>
          <a:p>
            <a:pPr lvl="1"/>
            <a:r>
              <a:rPr lang="en-US" smtClean="0"/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72478175"/>
              </p:ext>
            </p:extLst>
          </p:nvPr>
        </p:nvGraphicFramePr>
        <p:xfrm>
          <a:off x="533400" y="533400"/>
          <a:ext cx="6554788" cy="5486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6140072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Contact people recommended as department reps</a:t>
            </a:r>
          </a:p>
          <a:p>
            <a:pPr lvl="0"/>
            <a:r>
              <a:rPr lang="en-US" smtClean="0"/>
              <a:t>Pursue 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A9E023"/>
      </a:accent1>
      <a:accent2>
        <a:srgbClr val="1FCDB6"/>
      </a:accent2>
      <a:accent3>
        <a:srgbClr val="5F99C9"/>
      </a:accent3>
      <a:accent4>
        <a:srgbClr val="AE65D1"/>
      </a:accent4>
      <a:accent5>
        <a:srgbClr val="D06423"/>
      </a:accent5>
      <a:accent6>
        <a:srgbClr val="DCAB11"/>
      </a:accent6>
      <a:hlink>
        <a:srgbClr val="ADE133"/>
      </a:hlink>
      <a:folHlink>
        <a:srgbClr val="C2EA66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1FEE2289-88FB-467C-9C9A-54F3C85768F0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Props1.xml><?xml version="1.0" encoding="utf-8"?>
<ds:datastoreItem xmlns:ds="http://schemas.openxmlformats.org/officeDocument/2006/customXml" ds:itemID="{CAF9C766-4E15-40B8-A6D5-07058C5541E2}"/>
</file>

<file path=customXml/itemProps2.xml><?xml version="1.0" encoding="utf-8"?>
<ds:datastoreItem xmlns:ds="http://schemas.openxmlformats.org/officeDocument/2006/customXml" ds:itemID="{C0A6CA91-BE00-4CC6-B2DF-108B8A9E0FC8}"/>
</file>

<file path=customXml/itemProps3.xml><?xml version="1.0" encoding="utf-8"?>
<ds:datastoreItem xmlns:ds="http://schemas.openxmlformats.org/officeDocument/2006/customXml" ds:itemID="{D8A66895-4616-4804-9A3F-4A05639482BB}"/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51</TotalTime>
  <Words>676</Words>
  <PresentationFormat>On-screen Show (4:3)</PresentationFormat>
  <Paragraphs>134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Century Gothic</vt:lpstr>
      <vt:lpstr>Mesh</vt:lpstr>
      <vt:lpstr>Community Service Committee</vt:lpstr>
      <vt:lpstr>Service Project Goals</vt:lpstr>
      <vt:lpstr>Service Project Process</vt:lpstr>
      <vt:lpstr>Service Project Process</vt:lpstr>
      <vt:lpstr>PowerPoint Presentation</vt:lpstr>
      <vt:lpstr>Gather information</vt:lpstr>
      <vt:lpstr>Gather information (continued)</vt:lpstr>
      <vt:lpstr>PowerPoint Presentation</vt:lpstr>
      <vt:lpstr>Set up team</vt:lpstr>
      <vt:lpstr>PowerPoint Presentation</vt:lpstr>
      <vt:lpstr>Plan project</vt:lpstr>
      <vt:lpstr>PowerPoint Presentation</vt:lpstr>
      <vt:lpstr>Carry out project</vt:lpstr>
      <vt:lpstr>PowerPoint Presentation</vt:lpstr>
      <vt:lpstr>Celebrate and evaluate</vt:lpstr>
      <vt:lpstr>PowerPoint Presentation</vt:lpstr>
      <vt:lpstr>Meet with department</vt:lpstr>
      <vt:lpstr>Meet with department (continued)</vt:lpstr>
      <vt:lpstr>End of Presentation</vt:lpstr>
      <vt:lpstr>PowerPoint Presentation</vt:lpstr>
      <vt:lpstr>Present to other departments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2012-11-09T20:55:46Z</dcterms:created>
  <dcterms:modified xsi:type="dcterms:W3CDTF">2015-08-07T20:30:53Z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c56d17e7-28a8-4572-9f92-242ba3b80b5c</vt:lpwstr>
  </property>
</Properties>
</file>